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3" r:id="rId2"/>
    <p:sldMasterId id="2147483675" r:id="rId3"/>
    <p:sldMasterId id="2147483687" r:id="rId4"/>
  </p:sldMasterIdLst>
  <p:notesMasterIdLst>
    <p:notesMasterId r:id="rId41"/>
  </p:notesMasterIdLst>
  <p:sldIdLst>
    <p:sldId id="256" r:id="rId5"/>
    <p:sldId id="442" r:id="rId6"/>
    <p:sldId id="268" r:id="rId7"/>
    <p:sldId id="313" r:id="rId8"/>
    <p:sldId id="327" r:id="rId9"/>
    <p:sldId id="440" r:id="rId10"/>
    <p:sldId id="449" r:id="rId11"/>
    <p:sldId id="329" r:id="rId12"/>
    <p:sldId id="369" r:id="rId13"/>
    <p:sldId id="388" r:id="rId14"/>
    <p:sldId id="389" r:id="rId15"/>
    <p:sldId id="457" r:id="rId16"/>
    <p:sldId id="314" r:id="rId17"/>
    <p:sldId id="446" r:id="rId18"/>
    <p:sldId id="283" r:id="rId19"/>
    <p:sldId id="345" r:id="rId20"/>
    <p:sldId id="288" r:id="rId21"/>
    <p:sldId id="305" r:id="rId22"/>
    <p:sldId id="304" r:id="rId23"/>
    <p:sldId id="286" r:id="rId24"/>
    <p:sldId id="447" r:id="rId25"/>
    <p:sldId id="315" r:id="rId26"/>
    <p:sldId id="402" r:id="rId27"/>
    <p:sldId id="284" r:id="rId28"/>
    <p:sldId id="451" r:id="rId29"/>
    <p:sldId id="448" r:id="rId30"/>
    <p:sldId id="360" r:id="rId31"/>
    <p:sldId id="361" r:id="rId32"/>
    <p:sldId id="452" r:id="rId33"/>
    <p:sldId id="355" r:id="rId34"/>
    <p:sldId id="453" r:id="rId35"/>
    <p:sldId id="356" r:id="rId36"/>
    <p:sldId id="454" r:id="rId37"/>
    <p:sldId id="334" r:id="rId38"/>
    <p:sldId id="317" r:id="rId39"/>
    <p:sldId id="456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CC0384-C313-4029-8CA1-3042888F2499}" v="50" dt="2020-10-20T18:47:29.2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62" autoAdjust="0"/>
    <p:restoredTop sz="73303" autoAdjust="0"/>
  </p:normalViewPr>
  <p:slideViewPr>
    <p:cSldViewPr snapToGrid="0">
      <p:cViewPr varScale="1">
        <p:scale>
          <a:sx n="58" d="100"/>
          <a:sy n="58" d="100"/>
        </p:scale>
        <p:origin x="7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Anastasi" userId="bf9b29be197db88f" providerId="LiveId" clId="{14F2BB39-9A77-45DA-821C-8C90AEB9A49A}"/>
    <pc:docChg chg="undo custSel mod addSld delSld modSld sldOrd">
      <pc:chgData name="Matthew Anastasi" userId="bf9b29be197db88f" providerId="LiveId" clId="{14F2BB39-9A77-45DA-821C-8C90AEB9A49A}" dt="2020-10-20T18:47:40.116" v="1298" actId="207"/>
      <pc:docMkLst>
        <pc:docMk/>
      </pc:docMkLst>
      <pc:sldChg chg="addSp delSp modSp mod setBg setClrOvrMap modNotesTx">
        <pc:chgData name="Matthew Anastasi" userId="bf9b29be197db88f" providerId="LiveId" clId="{14F2BB39-9A77-45DA-821C-8C90AEB9A49A}" dt="2020-10-20T18:46:18.548" v="1294" actId="1037"/>
        <pc:sldMkLst>
          <pc:docMk/>
          <pc:sldMk cId="518218559" sldId="256"/>
        </pc:sldMkLst>
        <pc:spChg chg="mod ord">
          <ac:chgData name="Matthew Anastasi" userId="bf9b29be197db88f" providerId="LiveId" clId="{14F2BB39-9A77-45DA-821C-8C90AEB9A49A}" dt="2020-10-20T18:33:55.336" v="1138" actId="27636"/>
          <ac:spMkLst>
            <pc:docMk/>
            <pc:sldMk cId="518218559" sldId="256"/>
            <ac:spMk id="2" creationId="{CE3B3FBC-367C-407A-B8F2-2F03B8AA36A6}"/>
          </ac:spMkLst>
        </pc:spChg>
        <pc:spChg chg="del mod">
          <ac:chgData name="Matthew Anastasi" userId="bf9b29be197db88f" providerId="LiveId" clId="{14F2BB39-9A77-45DA-821C-8C90AEB9A49A}" dt="2020-10-20T17:04:23.819" v="184" actId="21"/>
          <ac:spMkLst>
            <pc:docMk/>
            <pc:sldMk cId="518218559" sldId="256"/>
            <ac:spMk id="3" creationId="{7C4229AE-A42D-4EE0-8572-15682AB210A2}"/>
          </ac:spMkLst>
        </pc:spChg>
        <pc:spChg chg="add del mod">
          <ac:chgData name="Matthew Anastasi" userId="bf9b29be197db88f" providerId="LiveId" clId="{14F2BB39-9A77-45DA-821C-8C90AEB9A49A}" dt="2020-10-20T17:04:28.700" v="185" actId="21"/>
          <ac:spMkLst>
            <pc:docMk/>
            <pc:sldMk cId="518218559" sldId="256"/>
            <ac:spMk id="8" creationId="{9FC8DB04-2173-4A38-9AAF-363E61150EC1}"/>
          </ac:spMkLst>
        </pc:spChg>
        <pc:spChg chg="add mod ord">
          <ac:chgData name="Matthew Anastasi" userId="bf9b29be197db88f" providerId="LiveId" clId="{14F2BB39-9A77-45DA-821C-8C90AEB9A49A}" dt="2020-10-20T18:39:46.095" v="1253" actId="20577"/>
          <ac:spMkLst>
            <pc:docMk/>
            <pc:sldMk cId="518218559" sldId="256"/>
            <ac:spMk id="11" creationId="{6AE7A517-4FC0-492E-A107-07A279698D9A}"/>
          </ac:spMkLst>
        </pc:spChg>
        <pc:spChg chg="del">
          <ac:chgData name="Matthew Anastasi" userId="bf9b29be197db88f" providerId="LiveId" clId="{14F2BB39-9A77-45DA-821C-8C90AEB9A49A}" dt="2020-10-20T17:04:49.699" v="186" actId="26606"/>
          <ac:spMkLst>
            <pc:docMk/>
            <pc:sldMk cId="518218559" sldId="256"/>
            <ac:spMk id="17" creationId="{0BC9EFE1-D8CB-4668-9980-DB108327A794}"/>
          </ac:spMkLst>
        </pc:spChg>
        <pc:spChg chg="del">
          <ac:chgData name="Matthew Anastasi" userId="bf9b29be197db88f" providerId="LiveId" clId="{14F2BB39-9A77-45DA-821C-8C90AEB9A49A}" dt="2020-10-20T17:04:49.699" v="186" actId="26606"/>
          <ac:spMkLst>
            <pc:docMk/>
            <pc:sldMk cId="518218559" sldId="256"/>
            <ac:spMk id="19" creationId="{77DA6D33-2D62-458C-BF5D-DBF612FD557E}"/>
          </ac:spMkLst>
        </pc:spChg>
        <pc:spChg chg="add del mod">
          <ac:chgData name="Matthew Anastasi" userId="bf9b29be197db88f" providerId="LiveId" clId="{14F2BB39-9A77-45DA-821C-8C90AEB9A49A}" dt="2020-10-20T18:37:38.469" v="1204" actId="478"/>
          <ac:spMkLst>
            <pc:docMk/>
            <pc:sldMk cId="518218559" sldId="256"/>
            <ac:spMk id="20" creationId="{BDBBA625-C86F-49F3-8512-3256C00934DD}"/>
          </ac:spMkLst>
        </pc:spChg>
        <pc:spChg chg="add del">
          <ac:chgData name="Matthew Anastasi" userId="bf9b29be197db88f" providerId="LiveId" clId="{14F2BB39-9A77-45DA-821C-8C90AEB9A49A}" dt="2020-10-20T18:31:23.710" v="1105" actId="26606"/>
          <ac:spMkLst>
            <pc:docMk/>
            <pc:sldMk cId="518218559" sldId="256"/>
            <ac:spMk id="24" creationId="{B0BDD275-E79C-4B6F-9875-E474D59DC552}"/>
          </ac:spMkLst>
        </pc:spChg>
        <pc:spChg chg="add del">
          <ac:chgData name="Matthew Anastasi" userId="bf9b29be197db88f" providerId="LiveId" clId="{14F2BB39-9A77-45DA-821C-8C90AEB9A49A}" dt="2020-10-20T18:31:23.710" v="1105" actId="26606"/>
          <ac:spMkLst>
            <pc:docMk/>
            <pc:sldMk cId="518218559" sldId="256"/>
            <ac:spMk id="26" creationId="{FFE24BB0-6C00-4CD0-B19A-F41513025703}"/>
          </ac:spMkLst>
        </pc:spChg>
        <pc:spChg chg="add del">
          <ac:chgData name="Matthew Anastasi" userId="bf9b29be197db88f" providerId="LiveId" clId="{14F2BB39-9A77-45DA-821C-8C90AEB9A49A}" dt="2020-10-20T18:31:23.710" v="1105" actId="26606"/>
          <ac:spMkLst>
            <pc:docMk/>
            <pc:sldMk cId="518218559" sldId="256"/>
            <ac:spMk id="28" creationId="{045D7A58-411F-4E92-A78E-A6FEB18900BF}"/>
          </ac:spMkLst>
        </pc:spChg>
        <pc:spChg chg="add del">
          <ac:chgData name="Matthew Anastasi" userId="bf9b29be197db88f" providerId="LiveId" clId="{14F2BB39-9A77-45DA-821C-8C90AEB9A49A}" dt="2020-10-20T18:31:42.941" v="1107" actId="26606"/>
          <ac:spMkLst>
            <pc:docMk/>
            <pc:sldMk cId="518218559" sldId="256"/>
            <ac:spMk id="33" creationId="{A5A17FC0-D416-4C8B-A9E6-5924D352B986}"/>
          </ac:spMkLst>
        </pc:spChg>
        <pc:spChg chg="add del">
          <ac:chgData name="Matthew Anastasi" userId="bf9b29be197db88f" providerId="LiveId" clId="{14F2BB39-9A77-45DA-821C-8C90AEB9A49A}" dt="2020-10-20T18:33:37.249" v="1130" actId="26606"/>
          <ac:spMkLst>
            <pc:docMk/>
            <pc:sldMk cId="518218559" sldId="256"/>
            <ac:spMk id="48" creationId="{8DF8AE6E-38CD-4B2A-8E02-F099DD30EF40}"/>
          </ac:spMkLst>
        </pc:spChg>
        <pc:spChg chg="add del">
          <ac:chgData name="Matthew Anastasi" userId="bf9b29be197db88f" providerId="LiveId" clId="{14F2BB39-9A77-45DA-821C-8C90AEB9A49A}" dt="2020-10-20T18:33:37.249" v="1130" actId="26606"/>
          <ac:spMkLst>
            <pc:docMk/>
            <pc:sldMk cId="518218559" sldId="256"/>
            <ac:spMk id="50" creationId="{23293907-0F26-4752-BCD0-3AC2C5026383}"/>
          </ac:spMkLst>
        </pc:spChg>
        <pc:spChg chg="add del">
          <ac:chgData name="Matthew Anastasi" userId="bf9b29be197db88f" providerId="LiveId" clId="{14F2BB39-9A77-45DA-821C-8C90AEB9A49A}" dt="2020-10-20T18:33:37.249" v="1130" actId="26606"/>
          <ac:spMkLst>
            <pc:docMk/>
            <pc:sldMk cId="518218559" sldId="256"/>
            <ac:spMk id="52" creationId="{4CA07809-FD84-4293-BEDA-C920BB2A1F3F}"/>
          </ac:spMkLst>
        </pc:spChg>
        <pc:spChg chg="add del">
          <ac:chgData name="Matthew Anastasi" userId="bf9b29be197db88f" providerId="LiveId" clId="{14F2BB39-9A77-45DA-821C-8C90AEB9A49A}" dt="2020-10-20T18:33:37.249" v="1130" actId="26606"/>
          <ac:spMkLst>
            <pc:docMk/>
            <pc:sldMk cId="518218559" sldId="256"/>
            <ac:spMk id="54" creationId="{A06D4B98-7FBD-4771-9C71-AE026D67023F}"/>
          </ac:spMkLst>
        </pc:spChg>
        <pc:spChg chg="add del">
          <ac:chgData name="Matthew Anastasi" userId="bf9b29be197db88f" providerId="LiveId" clId="{14F2BB39-9A77-45DA-821C-8C90AEB9A49A}" dt="2020-10-20T18:33:37.249" v="1130" actId="26606"/>
          <ac:spMkLst>
            <pc:docMk/>
            <pc:sldMk cId="518218559" sldId="256"/>
            <ac:spMk id="56" creationId="{1E32D174-F8A9-4FF0-8888-1B4F5E184961}"/>
          </ac:spMkLst>
        </pc:spChg>
        <pc:spChg chg="add del">
          <ac:chgData name="Matthew Anastasi" userId="bf9b29be197db88f" providerId="LiveId" clId="{14F2BB39-9A77-45DA-821C-8C90AEB9A49A}" dt="2020-10-20T18:33:37.249" v="1130" actId="26606"/>
          <ac:spMkLst>
            <pc:docMk/>
            <pc:sldMk cId="518218559" sldId="256"/>
            <ac:spMk id="58" creationId="{769201C5-687E-46FB-BA72-23BA40BFEE1E}"/>
          </ac:spMkLst>
        </pc:spChg>
        <pc:spChg chg="add del">
          <ac:chgData name="Matthew Anastasi" userId="bf9b29be197db88f" providerId="LiveId" clId="{14F2BB39-9A77-45DA-821C-8C90AEB9A49A}" dt="2020-10-20T18:33:37.249" v="1130" actId="26606"/>
          <ac:spMkLst>
            <pc:docMk/>
            <pc:sldMk cId="518218559" sldId="256"/>
            <ac:spMk id="60" creationId="{339141A8-FDFD-4ABE-A499-72C9669F4BE6}"/>
          </ac:spMkLst>
        </pc:spChg>
        <pc:spChg chg="add del">
          <ac:chgData name="Matthew Anastasi" userId="bf9b29be197db88f" providerId="LiveId" clId="{14F2BB39-9A77-45DA-821C-8C90AEB9A49A}" dt="2020-10-20T18:33:37.249" v="1130" actId="26606"/>
          <ac:spMkLst>
            <pc:docMk/>
            <pc:sldMk cId="518218559" sldId="256"/>
            <ac:spMk id="62" creationId="{8A439E11-755A-4258-859D-56A6B6AFCB66}"/>
          </ac:spMkLst>
        </pc:spChg>
        <pc:spChg chg="add del">
          <ac:chgData name="Matthew Anastasi" userId="bf9b29be197db88f" providerId="LiveId" clId="{14F2BB39-9A77-45DA-821C-8C90AEB9A49A}" dt="2020-10-20T18:33:37.249" v="1130" actId="26606"/>
          <ac:spMkLst>
            <pc:docMk/>
            <pc:sldMk cId="518218559" sldId="256"/>
            <ac:spMk id="64" creationId="{E916EF49-F958-4F28-A999-F8FA8D09AF86}"/>
          </ac:spMkLst>
        </pc:spChg>
        <pc:spChg chg="add del">
          <ac:chgData name="Matthew Anastasi" userId="bf9b29be197db88f" providerId="LiveId" clId="{14F2BB39-9A77-45DA-821C-8C90AEB9A49A}" dt="2020-10-20T18:33:37.249" v="1130" actId="26606"/>
          <ac:spMkLst>
            <pc:docMk/>
            <pc:sldMk cId="518218559" sldId="256"/>
            <ac:spMk id="66" creationId="{A7665D74-DFEA-412C-928C-F090E67084F3}"/>
          </ac:spMkLst>
        </pc:spChg>
        <pc:spChg chg="add del">
          <ac:chgData name="Matthew Anastasi" userId="bf9b29be197db88f" providerId="LiveId" clId="{14F2BB39-9A77-45DA-821C-8C90AEB9A49A}" dt="2020-10-20T18:33:37.249" v="1130" actId="26606"/>
          <ac:spMkLst>
            <pc:docMk/>
            <pc:sldMk cId="518218559" sldId="256"/>
            <ac:spMk id="68" creationId="{3E84BD56-679D-4E0C-9C9B-D694ABF07373}"/>
          </ac:spMkLst>
        </pc:spChg>
        <pc:spChg chg="add del">
          <ac:chgData name="Matthew Anastasi" userId="bf9b29be197db88f" providerId="LiveId" clId="{14F2BB39-9A77-45DA-821C-8C90AEB9A49A}" dt="2020-10-20T18:33:37.249" v="1130" actId="26606"/>
          <ac:spMkLst>
            <pc:docMk/>
            <pc:sldMk cId="518218559" sldId="256"/>
            <ac:spMk id="70" creationId="{2335FEDF-EF88-4E68-9CF7-5A72EF32AFC2}"/>
          </ac:spMkLst>
        </pc:spChg>
        <pc:spChg chg="add del">
          <ac:chgData name="Matthew Anastasi" userId="bf9b29be197db88f" providerId="LiveId" clId="{14F2BB39-9A77-45DA-821C-8C90AEB9A49A}" dt="2020-10-20T18:33:37.249" v="1130" actId="26606"/>
          <ac:spMkLst>
            <pc:docMk/>
            <pc:sldMk cId="518218559" sldId="256"/>
            <ac:spMk id="72" creationId="{03DB71A4-74AA-406D-9553-61C0C6D23689}"/>
          </ac:spMkLst>
        </pc:spChg>
        <pc:spChg chg="add del">
          <ac:chgData name="Matthew Anastasi" userId="bf9b29be197db88f" providerId="LiveId" clId="{14F2BB39-9A77-45DA-821C-8C90AEB9A49A}" dt="2020-10-20T18:33:37.249" v="1130" actId="26606"/>
          <ac:spMkLst>
            <pc:docMk/>
            <pc:sldMk cId="518218559" sldId="256"/>
            <ac:spMk id="74" creationId="{DA9994C2-211B-4BF6-B6A0-D67471594EC1}"/>
          </ac:spMkLst>
        </pc:spChg>
        <pc:spChg chg="add del">
          <ac:chgData name="Matthew Anastasi" userId="bf9b29be197db88f" providerId="LiveId" clId="{14F2BB39-9A77-45DA-821C-8C90AEB9A49A}" dt="2020-10-20T18:33:37.249" v="1130" actId="26606"/>
          <ac:spMkLst>
            <pc:docMk/>
            <pc:sldMk cId="518218559" sldId="256"/>
            <ac:spMk id="76" creationId="{837A7BE2-DF08-4ECE-A520-13927DBF4C5E}"/>
          </ac:spMkLst>
        </pc:spChg>
        <pc:spChg chg="add del">
          <ac:chgData name="Matthew Anastasi" userId="bf9b29be197db88f" providerId="LiveId" clId="{14F2BB39-9A77-45DA-821C-8C90AEB9A49A}" dt="2020-10-20T18:33:37.234" v="1129" actId="26606"/>
          <ac:spMkLst>
            <pc:docMk/>
            <pc:sldMk cId="518218559" sldId="256"/>
            <ac:spMk id="81" creationId="{5CB593EA-2F98-479F-B4C4-F366571FA64D}"/>
          </ac:spMkLst>
        </pc:spChg>
        <pc:spChg chg="add del">
          <ac:chgData name="Matthew Anastasi" userId="bf9b29be197db88f" providerId="LiveId" clId="{14F2BB39-9A77-45DA-821C-8C90AEB9A49A}" dt="2020-10-20T18:33:37.234" v="1129" actId="26606"/>
          <ac:spMkLst>
            <pc:docMk/>
            <pc:sldMk cId="518218559" sldId="256"/>
            <ac:spMk id="83" creationId="{39BEB6D0-9E4E-4221-93D1-74ABECEE9EFC}"/>
          </ac:spMkLst>
        </pc:spChg>
        <pc:spChg chg="add">
          <ac:chgData name="Matthew Anastasi" userId="bf9b29be197db88f" providerId="LiveId" clId="{14F2BB39-9A77-45DA-821C-8C90AEB9A49A}" dt="2020-10-20T18:33:37.249" v="1130" actId="26606"/>
          <ac:spMkLst>
            <pc:docMk/>
            <pc:sldMk cId="518218559" sldId="256"/>
            <ac:spMk id="85" creationId="{0F8BFD3B-29FB-4A95-BB51-220F8A6C5746}"/>
          </ac:spMkLst>
        </pc:spChg>
        <pc:spChg chg="add">
          <ac:chgData name="Matthew Anastasi" userId="bf9b29be197db88f" providerId="LiveId" clId="{14F2BB39-9A77-45DA-821C-8C90AEB9A49A}" dt="2020-10-20T18:33:37.249" v="1130" actId="26606"/>
          <ac:spMkLst>
            <pc:docMk/>
            <pc:sldMk cId="518218559" sldId="256"/>
            <ac:spMk id="86" creationId="{0EFD753D-6A49-46DD-9E82-AA6E2C62B461}"/>
          </ac:spMkLst>
        </pc:spChg>
        <pc:spChg chg="add">
          <ac:chgData name="Matthew Anastasi" userId="bf9b29be197db88f" providerId="LiveId" clId="{14F2BB39-9A77-45DA-821C-8C90AEB9A49A}" dt="2020-10-20T18:33:37.249" v="1130" actId="26606"/>
          <ac:spMkLst>
            <pc:docMk/>
            <pc:sldMk cId="518218559" sldId="256"/>
            <ac:spMk id="87" creationId="{138A5824-1F4A-4EE7-BC13-5BB48FC0809B}"/>
          </ac:spMkLst>
        </pc:spChg>
        <pc:picChg chg="add del mod">
          <ac:chgData name="Matthew Anastasi" userId="bf9b29be197db88f" providerId="LiveId" clId="{14F2BB39-9A77-45DA-821C-8C90AEB9A49A}" dt="2020-10-20T17:38:14.538" v="591" actId="478"/>
          <ac:picMkLst>
            <pc:docMk/>
            <pc:sldMk cId="518218559" sldId="256"/>
            <ac:picMk id="5" creationId="{5FFC0836-76A3-4550-84C4-201F36070E72}"/>
          </ac:picMkLst>
        </pc:picChg>
        <pc:picChg chg="del">
          <ac:chgData name="Matthew Anastasi" userId="bf9b29be197db88f" providerId="LiveId" clId="{14F2BB39-9A77-45DA-821C-8C90AEB9A49A}" dt="2020-10-20T17:02:11.229" v="0" actId="478"/>
          <ac:picMkLst>
            <pc:docMk/>
            <pc:sldMk cId="518218559" sldId="256"/>
            <ac:picMk id="6" creationId="{9E8F4158-A480-4A14-8D56-2AECC6A187B6}"/>
          </ac:picMkLst>
        </pc:picChg>
        <pc:picChg chg="add mod ord modCrop">
          <ac:chgData name="Matthew Anastasi" userId="bf9b29be197db88f" providerId="LiveId" clId="{14F2BB39-9A77-45DA-821C-8C90AEB9A49A}" dt="2020-10-20T18:45:33.665" v="1272" actId="1035"/>
          <ac:picMkLst>
            <pc:docMk/>
            <pc:sldMk cId="518218559" sldId="256"/>
            <ac:picMk id="10" creationId="{4E769E3C-723A-42C2-B9C3-91455F6ABB3A}"/>
          </ac:picMkLst>
        </pc:picChg>
        <pc:picChg chg="add mod ord">
          <ac:chgData name="Matthew Anastasi" userId="bf9b29be197db88f" providerId="LiveId" clId="{14F2BB39-9A77-45DA-821C-8C90AEB9A49A}" dt="2020-10-20T18:33:37.249" v="1130" actId="26606"/>
          <ac:picMkLst>
            <pc:docMk/>
            <pc:sldMk cId="518218559" sldId="256"/>
            <ac:picMk id="12" creationId="{6807C626-1FD7-482D-98F7-C5B6BBE38E3A}"/>
          </ac:picMkLst>
        </pc:picChg>
        <pc:picChg chg="add mod ord">
          <ac:chgData name="Matthew Anastasi" userId="bf9b29be197db88f" providerId="LiveId" clId="{14F2BB39-9A77-45DA-821C-8C90AEB9A49A}" dt="2020-10-20T18:33:37.249" v="1130" actId="26606"/>
          <ac:picMkLst>
            <pc:docMk/>
            <pc:sldMk cId="518218559" sldId="256"/>
            <ac:picMk id="13" creationId="{7046A891-38EA-4C84-8DBC-B1404C4786D9}"/>
          </ac:picMkLst>
        </pc:picChg>
        <pc:picChg chg="add mod ord">
          <ac:chgData name="Matthew Anastasi" userId="bf9b29be197db88f" providerId="LiveId" clId="{14F2BB39-9A77-45DA-821C-8C90AEB9A49A}" dt="2020-10-20T18:33:37.249" v="1130" actId="26606"/>
          <ac:picMkLst>
            <pc:docMk/>
            <pc:sldMk cId="518218559" sldId="256"/>
            <ac:picMk id="14" creationId="{6B28D40E-9002-4A2F-8789-62A2B3CEB55D}"/>
          </ac:picMkLst>
        </pc:picChg>
        <pc:picChg chg="add mod ord">
          <ac:chgData name="Matthew Anastasi" userId="bf9b29be197db88f" providerId="LiveId" clId="{14F2BB39-9A77-45DA-821C-8C90AEB9A49A}" dt="2020-10-20T18:33:37.249" v="1130" actId="26606"/>
          <ac:picMkLst>
            <pc:docMk/>
            <pc:sldMk cId="518218559" sldId="256"/>
            <ac:picMk id="15" creationId="{F9236927-1955-49DC-903A-B66D49BDF697}"/>
          </ac:picMkLst>
        </pc:picChg>
        <pc:picChg chg="add mod ord">
          <ac:chgData name="Matthew Anastasi" userId="bf9b29be197db88f" providerId="LiveId" clId="{14F2BB39-9A77-45DA-821C-8C90AEB9A49A}" dt="2020-10-20T18:33:37.249" v="1130" actId="26606"/>
          <ac:picMkLst>
            <pc:docMk/>
            <pc:sldMk cId="518218559" sldId="256"/>
            <ac:picMk id="16" creationId="{043CD6E1-815C-406F-9DEF-7E1E07BFC700}"/>
          </ac:picMkLst>
        </pc:picChg>
        <pc:picChg chg="del">
          <ac:chgData name="Matthew Anastasi" userId="bf9b29be197db88f" providerId="LiveId" clId="{14F2BB39-9A77-45DA-821C-8C90AEB9A49A}" dt="2020-10-20T17:04:49.699" v="186" actId="26606"/>
          <ac:picMkLst>
            <pc:docMk/>
            <pc:sldMk cId="518218559" sldId="256"/>
            <ac:picMk id="18" creationId="{7CBAE1BD-B8E4-4029-8AA2-C77E4FED9864}"/>
          </ac:picMkLst>
        </pc:picChg>
        <pc:picChg chg="add mod modCrop">
          <ac:chgData name="Matthew Anastasi" userId="bf9b29be197db88f" providerId="LiveId" clId="{14F2BB39-9A77-45DA-821C-8C90AEB9A49A}" dt="2020-10-20T18:45:39.295" v="1284" actId="1035"/>
          <ac:picMkLst>
            <pc:docMk/>
            <pc:sldMk cId="518218559" sldId="256"/>
            <ac:picMk id="21" creationId="{DF48B0D6-65F5-4DF9-AC7D-7C377BD11556}"/>
          </ac:picMkLst>
        </pc:picChg>
        <pc:picChg chg="add mod modCrop">
          <ac:chgData name="Matthew Anastasi" userId="bf9b29be197db88f" providerId="LiveId" clId="{14F2BB39-9A77-45DA-821C-8C90AEB9A49A}" dt="2020-10-20T18:46:18.548" v="1294" actId="1037"/>
          <ac:picMkLst>
            <pc:docMk/>
            <pc:sldMk cId="518218559" sldId="256"/>
            <ac:picMk id="22" creationId="{19804EAE-4108-407E-A44E-9F2ABCAC3FC2}"/>
          </ac:picMkLst>
        </pc:picChg>
        <pc:cxnChg chg="add del">
          <ac:chgData name="Matthew Anastasi" userId="bf9b29be197db88f" providerId="LiveId" clId="{14F2BB39-9A77-45DA-821C-8C90AEB9A49A}" dt="2020-10-20T18:31:42.941" v="1107" actId="26606"/>
          <ac:cxnSpMkLst>
            <pc:docMk/>
            <pc:sldMk cId="518218559" sldId="256"/>
            <ac:cxnSpMk id="35" creationId="{982DC870-E8E5-4050-B10C-CC24FC67E50A}"/>
          </ac:cxnSpMkLst>
        </pc:cxnChg>
        <pc:cxnChg chg="add del">
          <ac:chgData name="Matthew Anastasi" userId="bf9b29be197db88f" providerId="LiveId" clId="{14F2BB39-9A77-45DA-821C-8C90AEB9A49A}" dt="2020-10-20T18:31:42.941" v="1107" actId="26606"/>
          <ac:cxnSpMkLst>
            <pc:docMk/>
            <pc:sldMk cId="518218559" sldId="256"/>
            <ac:cxnSpMk id="37" creationId="{FF76A74F-C283-4DED-BD4D-086753B7CB00}"/>
          </ac:cxnSpMkLst>
        </pc:cxnChg>
        <pc:cxnChg chg="add del">
          <ac:chgData name="Matthew Anastasi" userId="bf9b29be197db88f" providerId="LiveId" clId="{14F2BB39-9A77-45DA-821C-8C90AEB9A49A}" dt="2020-10-20T18:31:42.941" v="1107" actId="26606"/>
          <ac:cxnSpMkLst>
            <pc:docMk/>
            <pc:sldMk cId="518218559" sldId="256"/>
            <ac:cxnSpMk id="39" creationId="{3B2791FB-B2F7-4BBE-B8D8-74C37FF9E85C}"/>
          </ac:cxnSpMkLst>
        </pc:cxnChg>
        <pc:cxnChg chg="add del">
          <ac:chgData name="Matthew Anastasi" userId="bf9b29be197db88f" providerId="LiveId" clId="{14F2BB39-9A77-45DA-821C-8C90AEB9A49A}" dt="2020-10-20T18:31:42.941" v="1107" actId="26606"/>
          <ac:cxnSpMkLst>
            <pc:docMk/>
            <pc:sldMk cId="518218559" sldId="256"/>
            <ac:cxnSpMk id="41" creationId="{9891B5DE-6811-4844-BB18-472A3F360EE5}"/>
          </ac:cxnSpMkLst>
        </pc:cxnChg>
        <pc:cxnChg chg="add del">
          <ac:chgData name="Matthew Anastasi" userId="bf9b29be197db88f" providerId="LiveId" clId="{14F2BB39-9A77-45DA-821C-8C90AEB9A49A}" dt="2020-10-20T18:31:42.941" v="1107" actId="26606"/>
          <ac:cxnSpMkLst>
            <pc:docMk/>
            <pc:sldMk cId="518218559" sldId="256"/>
            <ac:cxnSpMk id="43" creationId="{77A9CA3A-7216-41E0-B3CD-058077FD396D}"/>
          </ac:cxnSpMkLst>
        </pc:cxnChg>
      </pc:sldChg>
      <pc:sldChg chg="modSp modNotesTx">
        <pc:chgData name="Matthew Anastasi" userId="bf9b29be197db88f" providerId="LiveId" clId="{14F2BB39-9A77-45DA-821C-8C90AEB9A49A}" dt="2020-10-20T17:26:20.663" v="440" actId="1076"/>
        <pc:sldMkLst>
          <pc:docMk/>
          <pc:sldMk cId="0" sldId="268"/>
        </pc:sldMkLst>
        <pc:spChg chg="mod">
          <ac:chgData name="Matthew Anastasi" userId="bf9b29be197db88f" providerId="LiveId" clId="{14F2BB39-9A77-45DA-821C-8C90AEB9A49A}" dt="2020-10-20T17:08:47.054" v="240" actId="20577"/>
          <ac:spMkLst>
            <pc:docMk/>
            <pc:sldMk cId="0" sldId="268"/>
            <ac:spMk id="7171" creationId="{48B2AB44-E915-491D-A2CB-13A9BBFBDA5D}"/>
          </ac:spMkLst>
        </pc:spChg>
        <pc:spChg chg="mod">
          <ac:chgData name="Matthew Anastasi" userId="bf9b29be197db88f" providerId="LiveId" clId="{14F2BB39-9A77-45DA-821C-8C90AEB9A49A}" dt="2020-10-20T17:10:26.563" v="282" actId="207"/>
          <ac:spMkLst>
            <pc:docMk/>
            <pc:sldMk cId="0" sldId="268"/>
            <ac:spMk id="8194" creationId="{7B3BBB99-C933-4A01-A4CC-7E5531FA3D75}"/>
          </ac:spMkLst>
        </pc:spChg>
        <pc:picChg chg="mod">
          <ac:chgData name="Matthew Anastasi" userId="bf9b29be197db88f" providerId="LiveId" clId="{14F2BB39-9A77-45DA-821C-8C90AEB9A49A}" dt="2020-10-20T17:26:20.663" v="440" actId="1076"/>
          <ac:picMkLst>
            <pc:docMk/>
            <pc:sldMk cId="0" sldId="268"/>
            <ac:picMk id="134" creationId="{FD1D5BAB-7F8D-4A33-AEF0-0C3FD86511FB}"/>
          </ac:picMkLst>
        </pc:picChg>
      </pc:sldChg>
      <pc:sldChg chg="addSp delSp modSp del modNotesTx">
        <pc:chgData name="Matthew Anastasi" userId="bf9b29be197db88f" providerId="LiveId" clId="{14F2BB39-9A77-45DA-821C-8C90AEB9A49A}" dt="2020-10-20T18:27:54.122" v="1098" actId="47"/>
        <pc:sldMkLst>
          <pc:docMk/>
          <pc:sldMk cId="0" sldId="271"/>
        </pc:sldMkLst>
        <pc:spChg chg="add del mod">
          <ac:chgData name="Matthew Anastasi" userId="bf9b29be197db88f" providerId="LiveId" clId="{14F2BB39-9A77-45DA-821C-8C90AEB9A49A}" dt="2020-10-20T17:18:05.807" v="331" actId="931"/>
          <ac:spMkLst>
            <pc:docMk/>
            <pc:sldMk cId="0" sldId="271"/>
            <ac:spMk id="3" creationId="{DEDCA057-33D6-406C-87CB-23399232351A}"/>
          </ac:spMkLst>
        </pc:spChg>
        <pc:spChg chg="del">
          <ac:chgData name="Matthew Anastasi" userId="bf9b29be197db88f" providerId="LiveId" clId="{14F2BB39-9A77-45DA-821C-8C90AEB9A49A}" dt="2020-10-20T17:30:51.666" v="461" actId="26606"/>
          <ac:spMkLst>
            <pc:docMk/>
            <pc:sldMk cId="0" sldId="271"/>
            <ac:spMk id="73" creationId="{CEA861C5-3CE8-4AD0-925C-836509B24AF6}"/>
          </ac:spMkLst>
        </pc:spChg>
        <pc:spChg chg="del">
          <ac:chgData name="Matthew Anastasi" userId="bf9b29be197db88f" providerId="LiveId" clId="{14F2BB39-9A77-45DA-821C-8C90AEB9A49A}" dt="2020-10-20T17:30:51.666" v="461" actId="26606"/>
          <ac:spMkLst>
            <pc:docMk/>
            <pc:sldMk cId="0" sldId="271"/>
            <ac:spMk id="79" creationId="{97EF6CE1-A1CD-4E7C-836A-7FE57149AE5C}"/>
          </ac:spMkLst>
        </pc:spChg>
        <pc:spChg chg="add">
          <ac:chgData name="Matthew Anastasi" userId="bf9b29be197db88f" providerId="LiveId" clId="{14F2BB39-9A77-45DA-821C-8C90AEB9A49A}" dt="2020-10-20T17:34:36.158" v="470" actId="26606"/>
          <ac:spMkLst>
            <pc:docMk/>
            <pc:sldMk cId="0" sldId="271"/>
            <ac:spMk id="135" creationId="{E092592A-8348-40A2-9EE3-3C05CA4575F8}"/>
          </ac:spMkLst>
        </pc:spChg>
        <pc:spChg chg="add del">
          <ac:chgData name="Matthew Anastasi" userId="bf9b29be197db88f" providerId="LiveId" clId="{14F2BB39-9A77-45DA-821C-8C90AEB9A49A}" dt="2020-10-20T17:34:24.008" v="468" actId="26606"/>
          <ac:spMkLst>
            <pc:docMk/>
            <pc:sldMk cId="0" sldId="271"/>
            <ac:spMk id="137" creationId="{4FE232EE-B512-46E5-A5BD-10F13D7778B8}"/>
          </ac:spMkLst>
        </pc:spChg>
        <pc:spChg chg="add del">
          <ac:chgData name="Matthew Anastasi" userId="bf9b29be197db88f" providerId="LiveId" clId="{14F2BB39-9A77-45DA-821C-8C90AEB9A49A}" dt="2020-10-20T17:34:24.008" v="468" actId="26606"/>
          <ac:spMkLst>
            <pc:docMk/>
            <pc:sldMk cId="0" sldId="271"/>
            <ac:spMk id="139" creationId="{3BAFD176-D4C4-45B9-8D6E-C25F94C5CBE0}"/>
          </ac:spMkLst>
        </pc:spChg>
        <pc:spChg chg="add del">
          <ac:chgData name="Matthew Anastasi" userId="bf9b29be197db88f" providerId="LiveId" clId="{14F2BB39-9A77-45DA-821C-8C90AEB9A49A}" dt="2020-10-20T17:34:24.008" v="468" actId="26606"/>
          <ac:spMkLst>
            <pc:docMk/>
            <pc:sldMk cId="0" sldId="271"/>
            <ac:spMk id="143" creationId="{9514E575-433A-4266-8C2D-C2BD62D81BE6}"/>
          </ac:spMkLst>
        </pc:spChg>
        <pc:spChg chg="add del">
          <ac:chgData name="Matthew Anastasi" userId="bf9b29be197db88f" providerId="LiveId" clId="{14F2BB39-9A77-45DA-821C-8C90AEB9A49A}" dt="2020-10-20T17:34:36.158" v="470" actId="26606"/>
          <ac:spMkLst>
            <pc:docMk/>
            <pc:sldMk cId="0" sldId="271"/>
            <ac:spMk id="192" creationId="{E092592A-8348-40A2-9EE3-3C05CA4575F8}"/>
          </ac:spMkLst>
        </pc:spChg>
        <pc:spChg chg="add del">
          <ac:chgData name="Matthew Anastasi" userId="bf9b29be197db88f" providerId="LiveId" clId="{14F2BB39-9A77-45DA-821C-8C90AEB9A49A}" dt="2020-10-20T17:34:36.158" v="470" actId="26606"/>
          <ac:spMkLst>
            <pc:docMk/>
            <pc:sldMk cId="0" sldId="271"/>
            <ac:spMk id="195" creationId="{158B7144-9D95-4C1A-963C-E4929C5E7A3D}"/>
          </ac:spMkLst>
        </pc:spChg>
        <pc:spChg chg="mod">
          <ac:chgData name="Matthew Anastasi" userId="bf9b29be197db88f" providerId="LiveId" clId="{14F2BB39-9A77-45DA-821C-8C90AEB9A49A}" dt="2020-10-20T17:34:36.158" v="470" actId="26606"/>
          <ac:spMkLst>
            <pc:docMk/>
            <pc:sldMk cId="0" sldId="271"/>
            <ac:spMk id="38914" creationId="{489CC6CA-C3EB-4DAC-9AC9-7728C552FA73}"/>
          </ac:spMkLst>
        </pc:spChg>
        <pc:spChg chg="del mod">
          <ac:chgData name="Matthew Anastasi" userId="bf9b29be197db88f" providerId="LiveId" clId="{14F2BB39-9A77-45DA-821C-8C90AEB9A49A}" dt="2020-10-20T17:18:39.842" v="340" actId="21"/>
          <ac:spMkLst>
            <pc:docMk/>
            <pc:sldMk cId="0" sldId="271"/>
            <ac:spMk id="38915" creationId="{3D3E818E-32AC-43BD-98CD-872ECA8F68B1}"/>
          </ac:spMkLst>
        </pc:spChg>
        <pc:spChg chg="add del">
          <ac:chgData name="Matthew Anastasi" userId="bf9b29be197db88f" providerId="LiveId" clId="{14F2BB39-9A77-45DA-821C-8C90AEB9A49A}" dt="2020-10-20T17:33:45.342" v="462"/>
          <ac:spMkLst>
            <pc:docMk/>
            <pc:sldMk cId="0" sldId="271"/>
            <ac:spMk id="38918" creationId="{3D1D8C29-08F0-47AB-BCAD-13B8BBB5F7DA}"/>
          </ac:spMkLst>
        </pc:spChg>
        <pc:spChg chg="add">
          <ac:chgData name="Matthew Anastasi" userId="bf9b29be197db88f" providerId="LiveId" clId="{14F2BB39-9A77-45DA-821C-8C90AEB9A49A}" dt="2020-10-20T17:34:36.158" v="470" actId="26606"/>
          <ac:spMkLst>
            <pc:docMk/>
            <pc:sldMk cId="0" sldId="271"/>
            <ac:spMk id="38919" creationId="{2C631163-C2D5-4845-B9D6-49A201560158}"/>
          </ac:spMkLst>
        </pc:spChg>
        <pc:spChg chg="add">
          <ac:chgData name="Matthew Anastasi" userId="bf9b29be197db88f" providerId="LiveId" clId="{14F2BB39-9A77-45DA-821C-8C90AEB9A49A}" dt="2020-10-20T17:34:36.158" v="470" actId="26606"/>
          <ac:spMkLst>
            <pc:docMk/>
            <pc:sldMk cId="0" sldId="271"/>
            <ac:spMk id="38920" creationId="{239BCD0B-77B9-4874-B5CD-63C0F44096A3}"/>
          </ac:spMkLst>
        </pc:spChg>
        <pc:picChg chg="add mod">
          <ac:chgData name="Matthew Anastasi" userId="bf9b29be197db88f" providerId="LiveId" clId="{14F2BB39-9A77-45DA-821C-8C90AEB9A49A}" dt="2020-10-20T17:37:47.172" v="587" actId="14861"/>
          <ac:picMkLst>
            <pc:docMk/>
            <pc:sldMk cId="0" sldId="271"/>
            <ac:picMk id="5" creationId="{24314E0E-D298-451F-AA29-533D04E1B775}"/>
          </ac:picMkLst>
        </pc:picChg>
        <pc:picChg chg="add mod ord modCrop">
          <ac:chgData name="Matthew Anastasi" userId="bf9b29be197db88f" providerId="LiveId" clId="{14F2BB39-9A77-45DA-821C-8C90AEB9A49A}" dt="2020-10-20T17:37:02.348" v="500" actId="14861"/>
          <ac:picMkLst>
            <pc:docMk/>
            <pc:sldMk cId="0" sldId="271"/>
            <ac:picMk id="6" creationId="{5D0D2587-0CAD-4D45-BC51-1B17C2D27704}"/>
          </ac:picMkLst>
        </pc:picChg>
        <pc:picChg chg="del">
          <ac:chgData name="Matthew Anastasi" userId="bf9b29be197db88f" providerId="LiveId" clId="{14F2BB39-9A77-45DA-821C-8C90AEB9A49A}" dt="2020-10-20T17:17:53.279" v="329" actId="478"/>
          <ac:picMkLst>
            <pc:docMk/>
            <pc:sldMk cId="0" sldId="271"/>
            <ac:picMk id="38916" creationId="{B8A9DD8D-15C0-4F75-B5EB-A8FB581BAC40}"/>
          </ac:picMkLst>
        </pc:picChg>
        <pc:cxnChg chg="del">
          <ac:chgData name="Matthew Anastasi" userId="bf9b29be197db88f" providerId="LiveId" clId="{14F2BB39-9A77-45DA-821C-8C90AEB9A49A}" dt="2020-10-20T17:30:51.666" v="461" actId="26606"/>
          <ac:cxnSpMkLst>
            <pc:docMk/>
            <pc:sldMk cId="0" sldId="271"/>
            <ac:cxnSpMk id="75" creationId="{EDB3FAAF-5FDF-4576-8E8B-8BE25DB82ABA}"/>
          </ac:cxnSpMkLst>
        </pc:cxnChg>
        <pc:cxnChg chg="del">
          <ac:chgData name="Matthew Anastasi" userId="bf9b29be197db88f" providerId="LiveId" clId="{14F2BB39-9A77-45DA-821C-8C90AEB9A49A}" dt="2020-10-20T17:30:51.666" v="461" actId="26606"/>
          <ac:cxnSpMkLst>
            <pc:docMk/>
            <pc:sldMk cId="0" sldId="271"/>
            <ac:cxnSpMk id="77" creationId="{AA94FB8C-E571-44EE-B6FB-9D4D378B5CA7}"/>
          </ac:cxnSpMkLst>
        </pc:cxnChg>
        <pc:cxnChg chg="add del">
          <ac:chgData name="Matthew Anastasi" userId="bf9b29be197db88f" providerId="LiveId" clId="{14F2BB39-9A77-45DA-821C-8C90AEB9A49A}" dt="2020-10-20T17:34:24.008" v="468" actId="26606"/>
          <ac:cxnSpMkLst>
            <pc:docMk/>
            <pc:sldMk cId="0" sldId="271"/>
            <ac:cxnSpMk id="141" creationId="{E85B2D6B-877E-4599-A643-756FB8601309}"/>
          </ac:cxnSpMkLst>
        </pc:cxnChg>
        <pc:cxnChg chg="add del">
          <ac:chgData name="Matthew Anastasi" userId="bf9b29be197db88f" providerId="LiveId" clId="{14F2BB39-9A77-45DA-821C-8C90AEB9A49A}" dt="2020-10-20T17:34:36.158" v="470" actId="26606"/>
          <ac:cxnSpMkLst>
            <pc:docMk/>
            <pc:sldMk cId="0" sldId="271"/>
            <ac:cxnSpMk id="193" creationId="{71D52EAD-B36F-45D4-89EE-AEC3A03F25D0}"/>
          </ac:cxnSpMkLst>
        </pc:cxnChg>
        <pc:cxnChg chg="add del">
          <ac:chgData name="Matthew Anastasi" userId="bf9b29be197db88f" providerId="LiveId" clId="{14F2BB39-9A77-45DA-821C-8C90AEB9A49A}" dt="2020-10-20T17:34:36.158" v="470" actId="26606"/>
          <ac:cxnSpMkLst>
            <pc:docMk/>
            <pc:sldMk cId="0" sldId="271"/>
            <ac:cxnSpMk id="194" creationId="{CB7B2B05-2C1C-4625-9872-03BB8273CA5C}"/>
          </ac:cxnSpMkLst>
        </pc:cxnChg>
        <pc:cxnChg chg="add">
          <ac:chgData name="Matthew Anastasi" userId="bf9b29be197db88f" providerId="LiveId" clId="{14F2BB39-9A77-45DA-821C-8C90AEB9A49A}" dt="2020-10-20T17:34:36.158" v="470" actId="26606"/>
          <ac:cxnSpMkLst>
            <pc:docMk/>
            <pc:sldMk cId="0" sldId="271"/>
            <ac:cxnSpMk id="38917" creationId="{71D52EAD-B36F-45D4-89EE-AEC3A03F25D0}"/>
          </ac:cxnSpMkLst>
        </pc:cxnChg>
      </pc:sldChg>
      <pc:sldChg chg="del">
        <pc:chgData name="Matthew Anastasi" userId="bf9b29be197db88f" providerId="LiveId" clId="{14F2BB39-9A77-45DA-821C-8C90AEB9A49A}" dt="2020-10-20T17:07:27.924" v="236" actId="47"/>
        <pc:sldMkLst>
          <pc:docMk/>
          <pc:sldMk cId="3149068573" sldId="280"/>
        </pc:sldMkLst>
      </pc:sldChg>
      <pc:sldChg chg="modNotesTx">
        <pc:chgData name="Matthew Anastasi" userId="bf9b29be197db88f" providerId="LiveId" clId="{14F2BB39-9A77-45DA-821C-8C90AEB9A49A}" dt="2020-10-20T17:19:50.124" v="351" actId="6549"/>
        <pc:sldMkLst>
          <pc:docMk/>
          <pc:sldMk cId="0" sldId="283"/>
        </pc:sldMkLst>
      </pc:sldChg>
      <pc:sldChg chg="modNotesTx">
        <pc:chgData name="Matthew Anastasi" userId="bf9b29be197db88f" providerId="LiveId" clId="{14F2BB39-9A77-45DA-821C-8C90AEB9A49A}" dt="2020-10-20T17:20:18.255" v="360" actId="6549"/>
        <pc:sldMkLst>
          <pc:docMk/>
          <pc:sldMk cId="0" sldId="284"/>
        </pc:sldMkLst>
      </pc:sldChg>
      <pc:sldChg chg="modNotesTx">
        <pc:chgData name="Matthew Anastasi" userId="bf9b29be197db88f" providerId="LiveId" clId="{14F2BB39-9A77-45DA-821C-8C90AEB9A49A}" dt="2020-10-20T17:20:06.863" v="356" actId="6549"/>
        <pc:sldMkLst>
          <pc:docMk/>
          <pc:sldMk cId="0" sldId="286"/>
        </pc:sldMkLst>
      </pc:sldChg>
      <pc:sldChg chg="modNotesTx">
        <pc:chgData name="Matthew Anastasi" userId="bf9b29be197db88f" providerId="LiveId" clId="{14F2BB39-9A77-45DA-821C-8C90AEB9A49A}" dt="2020-10-20T17:19:57.406" v="353" actId="6549"/>
        <pc:sldMkLst>
          <pc:docMk/>
          <pc:sldMk cId="0" sldId="288"/>
        </pc:sldMkLst>
      </pc:sldChg>
      <pc:sldChg chg="del">
        <pc:chgData name="Matthew Anastasi" userId="bf9b29be197db88f" providerId="LiveId" clId="{14F2BB39-9A77-45DA-821C-8C90AEB9A49A}" dt="2020-10-20T17:14:41.025" v="303" actId="47"/>
        <pc:sldMkLst>
          <pc:docMk/>
          <pc:sldMk cId="0" sldId="289"/>
        </pc:sldMkLst>
      </pc:sldChg>
      <pc:sldChg chg="del">
        <pc:chgData name="Matthew Anastasi" userId="bf9b29be197db88f" providerId="LiveId" clId="{14F2BB39-9A77-45DA-821C-8C90AEB9A49A}" dt="2020-10-20T17:14:08.264" v="296" actId="47"/>
        <pc:sldMkLst>
          <pc:docMk/>
          <pc:sldMk cId="0" sldId="296"/>
        </pc:sldMkLst>
      </pc:sldChg>
      <pc:sldChg chg="del">
        <pc:chgData name="Matthew Anastasi" userId="bf9b29be197db88f" providerId="LiveId" clId="{14F2BB39-9A77-45DA-821C-8C90AEB9A49A}" dt="2020-10-20T17:14:09.674" v="297" actId="47"/>
        <pc:sldMkLst>
          <pc:docMk/>
          <pc:sldMk cId="0" sldId="299"/>
        </pc:sldMkLst>
      </pc:sldChg>
      <pc:sldChg chg="del">
        <pc:chgData name="Matthew Anastasi" userId="bf9b29be197db88f" providerId="LiveId" clId="{14F2BB39-9A77-45DA-821C-8C90AEB9A49A}" dt="2020-10-20T17:15:49.269" v="312" actId="47"/>
        <pc:sldMkLst>
          <pc:docMk/>
          <pc:sldMk cId="929348045" sldId="301"/>
        </pc:sldMkLst>
      </pc:sldChg>
      <pc:sldChg chg="modNotesTx">
        <pc:chgData name="Matthew Anastasi" userId="bf9b29be197db88f" providerId="LiveId" clId="{14F2BB39-9A77-45DA-821C-8C90AEB9A49A}" dt="2020-10-20T17:20:03.929" v="355" actId="6549"/>
        <pc:sldMkLst>
          <pc:docMk/>
          <pc:sldMk cId="0" sldId="304"/>
        </pc:sldMkLst>
      </pc:sldChg>
      <pc:sldChg chg="addSp modSp modNotesTx">
        <pc:chgData name="Matthew Anastasi" userId="bf9b29be197db88f" providerId="LiveId" clId="{14F2BB39-9A77-45DA-821C-8C90AEB9A49A}" dt="2020-10-20T17:22:25.194" v="418"/>
        <pc:sldMkLst>
          <pc:docMk/>
          <pc:sldMk cId="0" sldId="305"/>
        </pc:sldMkLst>
        <pc:spChg chg="add">
          <ac:chgData name="Matthew Anastasi" userId="bf9b29be197db88f" providerId="LiveId" clId="{14F2BB39-9A77-45DA-821C-8C90AEB9A49A}" dt="2020-10-20T17:22:25.194" v="418"/>
          <ac:spMkLst>
            <pc:docMk/>
            <pc:sldMk cId="0" sldId="305"/>
            <ac:spMk id="11" creationId="{C2B5EC1A-2061-43D6-8DEB-493CBCF180E1}"/>
          </ac:spMkLst>
        </pc:spChg>
        <pc:picChg chg="mod modCrop">
          <ac:chgData name="Matthew Anastasi" userId="bf9b29be197db88f" providerId="LiveId" clId="{14F2BB39-9A77-45DA-821C-8C90AEB9A49A}" dt="2020-10-20T17:13:21.562" v="295" actId="732"/>
          <ac:picMkLst>
            <pc:docMk/>
            <pc:sldMk cId="0" sldId="305"/>
            <ac:picMk id="24580" creationId="{05F0365E-BC72-4316-BF66-5522009A712C}"/>
          </ac:picMkLst>
        </pc:picChg>
      </pc:sldChg>
      <pc:sldChg chg="modSp modNotesTx">
        <pc:chgData name="Matthew Anastasi" userId="bf9b29be197db88f" providerId="LiveId" clId="{14F2BB39-9A77-45DA-821C-8C90AEB9A49A}" dt="2020-10-20T18:28:16.705" v="1099" actId="14100"/>
        <pc:sldMkLst>
          <pc:docMk/>
          <pc:sldMk cId="2356895399" sldId="313"/>
        </pc:sldMkLst>
        <pc:spChg chg="mod">
          <ac:chgData name="Matthew Anastasi" userId="bf9b29be197db88f" providerId="LiveId" clId="{14F2BB39-9A77-45DA-821C-8C90AEB9A49A}" dt="2020-10-20T18:28:16.705" v="1099" actId="14100"/>
          <ac:spMkLst>
            <pc:docMk/>
            <pc:sldMk cId="2356895399" sldId="313"/>
            <ac:spMk id="13314" creationId="{5AEAA79F-90B7-48B0-A66F-969740FCFCC4}"/>
          </ac:spMkLst>
        </pc:spChg>
        <pc:spChg chg="mod">
          <ac:chgData name="Matthew Anastasi" userId="bf9b29be197db88f" providerId="LiveId" clId="{14F2BB39-9A77-45DA-821C-8C90AEB9A49A}" dt="2020-10-20T17:09:37.258" v="274" actId="27636"/>
          <ac:spMkLst>
            <pc:docMk/>
            <pc:sldMk cId="2356895399" sldId="313"/>
            <ac:spMk id="15364" creationId="{C5222627-97F8-492A-8FB1-D840DEAF232B}"/>
          </ac:spMkLst>
        </pc:spChg>
      </pc:sldChg>
      <pc:sldChg chg="addSp modSp modNotesTx">
        <pc:chgData name="Matthew Anastasi" userId="bf9b29be197db88f" providerId="LiveId" clId="{14F2BB39-9A77-45DA-821C-8C90AEB9A49A}" dt="2020-10-20T17:22:10.658" v="417" actId="20577"/>
        <pc:sldMkLst>
          <pc:docMk/>
          <pc:sldMk cId="0" sldId="314"/>
        </pc:sldMkLst>
        <pc:spChg chg="add mod">
          <ac:chgData name="Matthew Anastasi" userId="bf9b29be197db88f" providerId="LiveId" clId="{14F2BB39-9A77-45DA-821C-8C90AEB9A49A}" dt="2020-10-20T17:22:10.658" v="417" actId="20577"/>
          <ac:spMkLst>
            <pc:docMk/>
            <pc:sldMk cId="0" sldId="314"/>
            <ac:spMk id="2" creationId="{27251F3F-8EAA-471A-886A-C8251B5AF267}"/>
          </ac:spMkLst>
        </pc:spChg>
        <pc:picChg chg="mod modCrop">
          <ac:chgData name="Matthew Anastasi" userId="bf9b29be197db88f" providerId="LiveId" clId="{14F2BB39-9A77-45DA-821C-8C90AEB9A49A}" dt="2020-10-20T17:12:42.512" v="293" actId="732"/>
          <ac:picMkLst>
            <pc:docMk/>
            <pc:sldMk cId="0" sldId="314"/>
            <ac:picMk id="21534" creationId="{81FC4EE3-555D-40AD-AF88-4477072977BA}"/>
          </ac:picMkLst>
        </pc:picChg>
      </pc:sldChg>
      <pc:sldChg chg="modNotesTx">
        <pc:chgData name="Matthew Anastasi" userId="bf9b29be197db88f" providerId="LiveId" clId="{14F2BB39-9A77-45DA-821C-8C90AEB9A49A}" dt="2020-10-20T17:20:13.333" v="358" actId="6549"/>
        <pc:sldMkLst>
          <pc:docMk/>
          <pc:sldMk cId="0" sldId="315"/>
        </pc:sldMkLst>
      </pc:sldChg>
      <pc:sldChg chg="modNotesTx">
        <pc:chgData name="Matthew Anastasi" userId="bf9b29be197db88f" providerId="LiveId" clId="{14F2BB39-9A77-45DA-821C-8C90AEB9A49A}" dt="2020-10-20T17:20:51.781" v="368" actId="20577"/>
        <pc:sldMkLst>
          <pc:docMk/>
          <pc:sldMk cId="0" sldId="317"/>
        </pc:sldMkLst>
      </pc:sldChg>
      <pc:sldChg chg="modSp modNotesTx">
        <pc:chgData name="Matthew Anastasi" userId="bf9b29be197db88f" providerId="LiveId" clId="{14F2BB39-9A77-45DA-821C-8C90AEB9A49A}" dt="2020-10-20T17:09:37.311" v="275" actId="27636"/>
        <pc:sldMkLst>
          <pc:docMk/>
          <pc:sldMk cId="0" sldId="327"/>
        </pc:sldMkLst>
        <pc:spChg chg="mod">
          <ac:chgData name="Matthew Anastasi" userId="bf9b29be197db88f" providerId="LiveId" clId="{14F2BB39-9A77-45DA-821C-8C90AEB9A49A}" dt="2020-10-20T17:09:37.311" v="275" actId="27636"/>
          <ac:spMkLst>
            <pc:docMk/>
            <pc:sldMk cId="0" sldId="327"/>
            <ac:spMk id="14340" creationId="{DA6C6F59-2EE8-4FF2-96D9-8B10FFEBFF55}"/>
          </ac:spMkLst>
        </pc:spChg>
      </pc:sldChg>
      <pc:sldChg chg="modNotesTx">
        <pc:chgData name="Matthew Anastasi" userId="bf9b29be197db88f" providerId="LiveId" clId="{14F2BB39-9A77-45DA-821C-8C90AEB9A49A}" dt="2020-10-20T17:19:27.092" v="345" actId="6549"/>
        <pc:sldMkLst>
          <pc:docMk/>
          <pc:sldMk cId="0" sldId="329"/>
        </pc:sldMkLst>
      </pc:sldChg>
      <pc:sldChg chg="modNotesTx">
        <pc:chgData name="Matthew Anastasi" userId="bf9b29be197db88f" providerId="LiveId" clId="{14F2BB39-9A77-45DA-821C-8C90AEB9A49A}" dt="2020-10-20T17:20:45.992" v="364" actId="6549"/>
        <pc:sldMkLst>
          <pc:docMk/>
          <pc:sldMk cId="0" sldId="334"/>
        </pc:sldMkLst>
      </pc:sldChg>
      <pc:sldChg chg="del">
        <pc:chgData name="Matthew Anastasi" userId="bf9b29be197db88f" providerId="LiveId" clId="{14F2BB39-9A77-45DA-821C-8C90AEB9A49A}" dt="2020-10-20T17:07:27.924" v="236" actId="47"/>
        <pc:sldMkLst>
          <pc:docMk/>
          <pc:sldMk cId="2335402511" sldId="340"/>
        </pc:sldMkLst>
      </pc:sldChg>
      <pc:sldChg chg="del">
        <pc:chgData name="Matthew Anastasi" userId="bf9b29be197db88f" providerId="LiveId" clId="{14F2BB39-9A77-45DA-821C-8C90AEB9A49A}" dt="2020-10-20T17:07:27.924" v="236" actId="47"/>
        <pc:sldMkLst>
          <pc:docMk/>
          <pc:sldMk cId="4172425457" sldId="341"/>
        </pc:sldMkLst>
      </pc:sldChg>
      <pc:sldChg chg="del">
        <pc:chgData name="Matthew Anastasi" userId="bf9b29be197db88f" providerId="LiveId" clId="{14F2BB39-9A77-45DA-821C-8C90AEB9A49A}" dt="2020-10-20T17:17:47.898" v="328" actId="47"/>
        <pc:sldMkLst>
          <pc:docMk/>
          <pc:sldMk cId="3764689085" sldId="343"/>
        </pc:sldMkLst>
      </pc:sldChg>
      <pc:sldChg chg="addSp modSp modNotesTx">
        <pc:chgData name="Matthew Anastasi" userId="bf9b29be197db88f" providerId="LiveId" clId="{14F2BB39-9A77-45DA-821C-8C90AEB9A49A}" dt="2020-10-20T17:22:49.665" v="436" actId="20577"/>
        <pc:sldMkLst>
          <pc:docMk/>
          <pc:sldMk cId="1982294847" sldId="345"/>
        </pc:sldMkLst>
        <pc:spChg chg="add mod">
          <ac:chgData name="Matthew Anastasi" userId="bf9b29be197db88f" providerId="LiveId" clId="{14F2BB39-9A77-45DA-821C-8C90AEB9A49A}" dt="2020-10-20T17:22:49.665" v="436" actId="20577"/>
          <ac:spMkLst>
            <pc:docMk/>
            <pc:sldMk cId="1982294847" sldId="345"/>
            <ac:spMk id="11" creationId="{61A38C81-A666-47A8-B15E-B83E70FA3994}"/>
          </ac:spMkLst>
        </pc:spChg>
      </pc:sldChg>
      <pc:sldChg chg="modNotesTx">
        <pc:chgData name="Matthew Anastasi" userId="bf9b29be197db88f" providerId="LiveId" clId="{14F2BB39-9A77-45DA-821C-8C90AEB9A49A}" dt="2020-10-20T17:20:37.165" v="363" actId="6549"/>
        <pc:sldMkLst>
          <pc:docMk/>
          <pc:sldMk cId="0" sldId="355"/>
        </pc:sldMkLst>
      </pc:sldChg>
      <pc:sldChg chg="add del modNotesTx">
        <pc:chgData name="Matthew Anastasi" userId="bf9b29be197db88f" providerId="LiveId" clId="{14F2BB39-9A77-45DA-821C-8C90AEB9A49A}" dt="2020-10-20T17:20:31.488" v="362" actId="6549"/>
        <pc:sldMkLst>
          <pc:docMk/>
          <pc:sldMk cId="0" sldId="361"/>
        </pc:sldMkLst>
      </pc:sldChg>
      <pc:sldChg chg="modNotesTx">
        <pc:chgData name="Matthew Anastasi" userId="bf9b29be197db88f" providerId="LiveId" clId="{14F2BB39-9A77-45DA-821C-8C90AEB9A49A}" dt="2020-10-20T17:19:32.468" v="346" actId="6549"/>
        <pc:sldMkLst>
          <pc:docMk/>
          <pc:sldMk cId="1294830683" sldId="369"/>
        </pc:sldMkLst>
      </pc:sldChg>
      <pc:sldChg chg="del">
        <pc:chgData name="Matthew Anastasi" userId="bf9b29be197db88f" providerId="LiveId" clId="{14F2BB39-9A77-45DA-821C-8C90AEB9A49A}" dt="2020-10-20T17:07:27.924" v="236" actId="47"/>
        <pc:sldMkLst>
          <pc:docMk/>
          <pc:sldMk cId="2370336277" sldId="380"/>
        </pc:sldMkLst>
      </pc:sldChg>
      <pc:sldChg chg="del">
        <pc:chgData name="Matthew Anastasi" userId="bf9b29be197db88f" providerId="LiveId" clId="{14F2BB39-9A77-45DA-821C-8C90AEB9A49A}" dt="2020-10-20T17:07:27.924" v="236" actId="47"/>
        <pc:sldMkLst>
          <pc:docMk/>
          <pc:sldMk cId="1588878110" sldId="381"/>
        </pc:sldMkLst>
      </pc:sldChg>
      <pc:sldChg chg="del">
        <pc:chgData name="Matthew Anastasi" userId="bf9b29be197db88f" providerId="LiveId" clId="{14F2BB39-9A77-45DA-821C-8C90AEB9A49A}" dt="2020-10-20T17:07:27.924" v="236" actId="47"/>
        <pc:sldMkLst>
          <pc:docMk/>
          <pc:sldMk cId="2264350474" sldId="382"/>
        </pc:sldMkLst>
      </pc:sldChg>
      <pc:sldChg chg="del">
        <pc:chgData name="Matthew Anastasi" userId="bf9b29be197db88f" providerId="LiveId" clId="{14F2BB39-9A77-45DA-821C-8C90AEB9A49A}" dt="2020-10-20T17:07:27.924" v="236" actId="47"/>
        <pc:sldMkLst>
          <pc:docMk/>
          <pc:sldMk cId="1640367366" sldId="383"/>
        </pc:sldMkLst>
      </pc:sldChg>
      <pc:sldChg chg="del">
        <pc:chgData name="Matthew Anastasi" userId="bf9b29be197db88f" providerId="LiveId" clId="{14F2BB39-9A77-45DA-821C-8C90AEB9A49A}" dt="2020-10-20T17:07:27.924" v="236" actId="47"/>
        <pc:sldMkLst>
          <pc:docMk/>
          <pc:sldMk cId="932132484" sldId="384"/>
        </pc:sldMkLst>
      </pc:sldChg>
      <pc:sldChg chg="modNotesTx">
        <pc:chgData name="Matthew Anastasi" userId="bf9b29be197db88f" providerId="LiveId" clId="{14F2BB39-9A77-45DA-821C-8C90AEB9A49A}" dt="2020-10-20T17:19:36.992" v="347" actId="6549"/>
        <pc:sldMkLst>
          <pc:docMk/>
          <pc:sldMk cId="2768499751" sldId="388"/>
        </pc:sldMkLst>
      </pc:sldChg>
      <pc:sldChg chg="modNotesTx">
        <pc:chgData name="Matthew Anastasi" userId="bf9b29be197db88f" providerId="LiveId" clId="{14F2BB39-9A77-45DA-821C-8C90AEB9A49A}" dt="2020-10-20T17:19:40.353" v="348" actId="6549"/>
        <pc:sldMkLst>
          <pc:docMk/>
          <pc:sldMk cId="4151374286" sldId="389"/>
        </pc:sldMkLst>
      </pc:sldChg>
      <pc:sldChg chg="del">
        <pc:chgData name="Matthew Anastasi" userId="bf9b29be197db88f" providerId="LiveId" clId="{14F2BB39-9A77-45DA-821C-8C90AEB9A49A}" dt="2020-10-20T17:07:47.789" v="238" actId="47"/>
        <pc:sldMkLst>
          <pc:docMk/>
          <pc:sldMk cId="3574697910" sldId="390"/>
        </pc:sldMkLst>
      </pc:sldChg>
      <pc:sldChg chg="modSp del">
        <pc:chgData name="Matthew Anastasi" userId="bf9b29be197db88f" providerId="LiveId" clId="{14F2BB39-9A77-45DA-821C-8C90AEB9A49A}" dt="2020-10-20T17:10:41.411" v="283" actId="47"/>
        <pc:sldMkLst>
          <pc:docMk/>
          <pc:sldMk cId="2986645455" sldId="391"/>
        </pc:sldMkLst>
        <pc:spChg chg="mod">
          <ac:chgData name="Matthew Anastasi" userId="bf9b29be197db88f" providerId="LiveId" clId="{14F2BB39-9A77-45DA-821C-8C90AEB9A49A}" dt="2020-10-20T17:09:37.340" v="276" actId="27636"/>
          <ac:spMkLst>
            <pc:docMk/>
            <pc:sldMk cId="2986645455" sldId="391"/>
            <ac:spMk id="7172" creationId="{55E14BB4-4FDD-4185-BBB2-8171FCEAA2A7}"/>
          </ac:spMkLst>
        </pc:spChg>
      </pc:sldChg>
      <pc:sldChg chg="del">
        <pc:chgData name="Matthew Anastasi" userId="bf9b29be197db88f" providerId="LiveId" clId="{14F2BB39-9A77-45DA-821C-8C90AEB9A49A}" dt="2020-10-20T17:12:06.185" v="291" actId="47"/>
        <pc:sldMkLst>
          <pc:docMk/>
          <pc:sldMk cId="2052848645" sldId="392"/>
        </pc:sldMkLst>
      </pc:sldChg>
      <pc:sldChg chg="del">
        <pc:chgData name="Matthew Anastasi" userId="bf9b29be197db88f" providerId="LiveId" clId="{14F2BB39-9A77-45DA-821C-8C90AEB9A49A}" dt="2020-10-20T17:14:12.048" v="298" actId="47"/>
        <pc:sldMkLst>
          <pc:docMk/>
          <pc:sldMk cId="4229653341" sldId="393"/>
        </pc:sldMkLst>
      </pc:sldChg>
      <pc:sldChg chg="del">
        <pc:chgData name="Matthew Anastasi" userId="bf9b29be197db88f" providerId="LiveId" clId="{14F2BB39-9A77-45DA-821C-8C90AEB9A49A}" dt="2020-10-20T17:15:39.297" v="309" actId="47"/>
        <pc:sldMkLst>
          <pc:docMk/>
          <pc:sldMk cId="1121587730" sldId="394"/>
        </pc:sldMkLst>
      </pc:sldChg>
      <pc:sldChg chg="del">
        <pc:chgData name="Matthew Anastasi" userId="bf9b29be197db88f" providerId="LiveId" clId="{14F2BB39-9A77-45DA-821C-8C90AEB9A49A}" dt="2020-10-20T17:16:35.921" v="318" actId="47"/>
        <pc:sldMkLst>
          <pc:docMk/>
          <pc:sldMk cId="4207909462" sldId="396"/>
        </pc:sldMkLst>
      </pc:sldChg>
      <pc:sldChg chg="del">
        <pc:chgData name="Matthew Anastasi" userId="bf9b29be197db88f" providerId="LiveId" clId="{14F2BB39-9A77-45DA-821C-8C90AEB9A49A}" dt="2020-10-20T17:17:11.934" v="325" actId="47"/>
        <pc:sldMkLst>
          <pc:docMk/>
          <pc:sldMk cId="2611247809" sldId="397"/>
        </pc:sldMkLst>
      </pc:sldChg>
      <pc:sldChg chg="del">
        <pc:chgData name="Matthew Anastasi" userId="bf9b29be197db88f" providerId="LiveId" clId="{14F2BB39-9A77-45DA-821C-8C90AEB9A49A}" dt="2020-10-20T17:06:25.373" v="202" actId="47"/>
        <pc:sldMkLst>
          <pc:docMk/>
          <pc:sldMk cId="2330596984" sldId="399"/>
        </pc:sldMkLst>
      </pc:sldChg>
      <pc:sldChg chg="modSp del">
        <pc:chgData name="Matthew Anastasi" userId="bf9b29be197db88f" providerId="LiveId" clId="{14F2BB39-9A77-45DA-821C-8C90AEB9A49A}" dt="2020-10-20T17:23:10.290" v="437" actId="47"/>
        <pc:sldMkLst>
          <pc:docMk/>
          <pc:sldMk cId="752422277" sldId="400"/>
        </pc:sldMkLst>
        <pc:spChg chg="mod">
          <ac:chgData name="Matthew Anastasi" userId="bf9b29be197db88f" providerId="LiveId" clId="{14F2BB39-9A77-45DA-821C-8C90AEB9A49A}" dt="2020-10-20T17:21:20.903" v="373" actId="27636"/>
          <ac:spMkLst>
            <pc:docMk/>
            <pc:sldMk cId="752422277" sldId="400"/>
            <ac:spMk id="5" creationId="{15AFBA0B-9721-4861-9CFB-3EC4255A46BF}"/>
          </ac:spMkLst>
        </pc:spChg>
      </pc:sldChg>
      <pc:sldChg chg="modNotesTx">
        <pc:chgData name="Matthew Anastasi" userId="bf9b29be197db88f" providerId="LiveId" clId="{14F2BB39-9A77-45DA-821C-8C90AEB9A49A}" dt="2020-10-20T17:20:15.920" v="359" actId="6549"/>
        <pc:sldMkLst>
          <pc:docMk/>
          <pc:sldMk cId="331230612" sldId="402"/>
        </pc:sldMkLst>
      </pc:sldChg>
      <pc:sldChg chg="del">
        <pc:chgData name="Matthew Anastasi" userId="bf9b29be197db88f" providerId="LiveId" clId="{14F2BB39-9A77-45DA-821C-8C90AEB9A49A}" dt="2020-10-20T17:06:12.787" v="200" actId="47"/>
        <pc:sldMkLst>
          <pc:docMk/>
          <pc:sldMk cId="1265017888" sldId="438"/>
        </pc:sldMkLst>
      </pc:sldChg>
      <pc:sldChg chg="modNotesTx">
        <pc:chgData name="Matthew Anastasi" userId="bf9b29be197db88f" providerId="LiveId" clId="{14F2BB39-9A77-45DA-821C-8C90AEB9A49A}" dt="2020-10-20T17:19:20.020" v="344" actId="6549"/>
        <pc:sldMkLst>
          <pc:docMk/>
          <pc:sldMk cId="1210132098" sldId="440"/>
        </pc:sldMkLst>
      </pc:sldChg>
      <pc:sldChg chg="modNotesTx">
        <pc:chgData name="Matthew Anastasi" userId="bf9b29be197db88f" providerId="LiveId" clId="{14F2BB39-9A77-45DA-821C-8C90AEB9A49A}" dt="2020-10-20T17:06:20.155" v="201" actId="6549"/>
        <pc:sldMkLst>
          <pc:docMk/>
          <pc:sldMk cId="0" sldId="442"/>
        </pc:sldMkLst>
      </pc:sldChg>
      <pc:sldChg chg="del">
        <pc:chgData name="Matthew Anastasi" userId="bf9b29be197db88f" providerId="LiveId" clId="{14F2BB39-9A77-45DA-821C-8C90AEB9A49A}" dt="2020-10-20T17:07:47.789" v="238" actId="47"/>
        <pc:sldMkLst>
          <pc:docMk/>
          <pc:sldMk cId="3919472630" sldId="443"/>
        </pc:sldMkLst>
      </pc:sldChg>
      <pc:sldChg chg="del">
        <pc:chgData name="Matthew Anastasi" userId="bf9b29be197db88f" providerId="LiveId" clId="{14F2BB39-9A77-45DA-821C-8C90AEB9A49A}" dt="2020-10-20T17:07:27.924" v="236" actId="47"/>
        <pc:sldMkLst>
          <pc:docMk/>
          <pc:sldMk cId="2922297030" sldId="444"/>
        </pc:sldMkLst>
      </pc:sldChg>
      <pc:sldChg chg="modNotesTx">
        <pc:chgData name="Matthew Anastasi" userId="bf9b29be197db88f" providerId="LiveId" clId="{14F2BB39-9A77-45DA-821C-8C90AEB9A49A}" dt="2020-10-20T17:19:46.610" v="350" actId="6549"/>
        <pc:sldMkLst>
          <pc:docMk/>
          <pc:sldMk cId="2980614326" sldId="446"/>
        </pc:sldMkLst>
      </pc:sldChg>
      <pc:sldChg chg="modNotesTx">
        <pc:chgData name="Matthew Anastasi" userId="bf9b29be197db88f" providerId="LiveId" clId="{14F2BB39-9A77-45DA-821C-8C90AEB9A49A}" dt="2020-10-20T17:20:09.997" v="357" actId="6549"/>
        <pc:sldMkLst>
          <pc:docMk/>
          <pc:sldMk cId="771662882" sldId="447"/>
        </pc:sldMkLst>
      </pc:sldChg>
      <pc:sldChg chg="modNotesTx">
        <pc:chgData name="Matthew Anastasi" userId="bf9b29be197db88f" providerId="LiveId" clId="{14F2BB39-9A77-45DA-821C-8C90AEB9A49A}" dt="2020-10-20T17:20:25.748" v="361" actId="6549"/>
        <pc:sldMkLst>
          <pc:docMk/>
          <pc:sldMk cId="2999134240" sldId="448"/>
        </pc:sldMkLst>
      </pc:sldChg>
      <pc:sldChg chg="modSp add">
        <pc:chgData name="Matthew Anastasi" userId="bf9b29be197db88f" providerId="LiveId" clId="{14F2BB39-9A77-45DA-821C-8C90AEB9A49A}" dt="2020-10-20T17:28:18.952" v="443" actId="1076"/>
        <pc:sldMkLst>
          <pc:docMk/>
          <pc:sldMk cId="3285594559" sldId="449"/>
        </pc:sldMkLst>
        <pc:spChg chg="mod">
          <ac:chgData name="Matthew Anastasi" userId="bf9b29be197db88f" providerId="LiveId" clId="{14F2BB39-9A77-45DA-821C-8C90AEB9A49A}" dt="2020-10-20T17:11:14.903" v="286" actId="207"/>
          <ac:spMkLst>
            <pc:docMk/>
            <pc:sldMk cId="3285594559" sldId="449"/>
            <ac:spMk id="8194" creationId="{7B3BBB99-C933-4A01-A4CC-7E5531FA3D75}"/>
          </ac:spMkLst>
        </pc:spChg>
        <pc:picChg chg="mod">
          <ac:chgData name="Matthew Anastasi" userId="bf9b29be197db88f" providerId="LiveId" clId="{14F2BB39-9A77-45DA-821C-8C90AEB9A49A}" dt="2020-10-20T17:28:18.952" v="443" actId="1076"/>
          <ac:picMkLst>
            <pc:docMk/>
            <pc:sldMk cId="3285594559" sldId="449"/>
            <ac:picMk id="134" creationId="{FD1D5BAB-7F8D-4A33-AEF0-0C3FD86511FB}"/>
          </ac:picMkLst>
        </pc:picChg>
      </pc:sldChg>
      <pc:sldChg chg="modSp add del">
        <pc:chgData name="Matthew Anastasi" userId="bf9b29be197db88f" providerId="LiveId" clId="{14F2BB39-9A77-45DA-821C-8C90AEB9A49A}" dt="2020-10-20T18:47:19.668" v="1295" actId="47"/>
        <pc:sldMkLst>
          <pc:docMk/>
          <pc:sldMk cId="645717571" sldId="450"/>
        </pc:sldMkLst>
        <pc:spChg chg="mod">
          <ac:chgData name="Matthew Anastasi" userId="bf9b29be197db88f" providerId="LiveId" clId="{14F2BB39-9A77-45DA-821C-8C90AEB9A49A}" dt="2020-10-20T17:11:32.851" v="288" actId="27636"/>
          <ac:spMkLst>
            <pc:docMk/>
            <pc:sldMk cId="645717571" sldId="450"/>
            <ac:spMk id="7172" creationId="{55E14BB4-4FDD-4185-BBB2-8171FCEAA2A7}"/>
          </ac:spMkLst>
        </pc:spChg>
        <pc:spChg chg="mod">
          <ac:chgData name="Matthew Anastasi" userId="bf9b29be197db88f" providerId="LiveId" clId="{14F2BB39-9A77-45DA-821C-8C90AEB9A49A}" dt="2020-10-20T17:14:56.878" v="304" actId="207"/>
          <ac:spMkLst>
            <pc:docMk/>
            <pc:sldMk cId="645717571" sldId="450"/>
            <ac:spMk id="8194" creationId="{7B3BBB99-C933-4A01-A4CC-7E5531FA3D75}"/>
          </ac:spMkLst>
        </pc:spChg>
        <pc:picChg chg="mod">
          <ac:chgData name="Matthew Anastasi" userId="bf9b29be197db88f" providerId="LiveId" clId="{14F2BB39-9A77-45DA-821C-8C90AEB9A49A}" dt="2020-10-20T17:28:44.513" v="447" actId="1076"/>
          <ac:picMkLst>
            <pc:docMk/>
            <pc:sldMk cId="645717571" sldId="450"/>
            <ac:picMk id="134" creationId="{FD1D5BAB-7F8D-4A33-AEF0-0C3FD86511FB}"/>
          </ac:picMkLst>
        </pc:picChg>
      </pc:sldChg>
      <pc:sldChg chg="modSp add">
        <pc:chgData name="Matthew Anastasi" userId="bf9b29be197db88f" providerId="LiveId" clId="{14F2BB39-9A77-45DA-821C-8C90AEB9A49A}" dt="2020-10-20T17:29:18.612" v="450" actId="1076"/>
        <pc:sldMkLst>
          <pc:docMk/>
          <pc:sldMk cId="886740252" sldId="451"/>
        </pc:sldMkLst>
        <pc:spChg chg="mod">
          <ac:chgData name="Matthew Anastasi" userId="bf9b29be197db88f" providerId="LiveId" clId="{14F2BB39-9A77-45DA-821C-8C90AEB9A49A}" dt="2020-10-20T17:14:17.160" v="300" actId="27636"/>
          <ac:spMkLst>
            <pc:docMk/>
            <pc:sldMk cId="886740252" sldId="451"/>
            <ac:spMk id="7172" creationId="{55E14BB4-4FDD-4185-BBB2-8171FCEAA2A7}"/>
          </ac:spMkLst>
        </pc:spChg>
        <pc:spChg chg="mod">
          <ac:chgData name="Matthew Anastasi" userId="bf9b29be197db88f" providerId="LiveId" clId="{14F2BB39-9A77-45DA-821C-8C90AEB9A49A}" dt="2020-10-20T17:14:26.770" v="302" actId="207"/>
          <ac:spMkLst>
            <pc:docMk/>
            <pc:sldMk cId="886740252" sldId="451"/>
            <ac:spMk id="8194" creationId="{7B3BBB99-C933-4A01-A4CC-7E5531FA3D75}"/>
          </ac:spMkLst>
        </pc:spChg>
        <pc:picChg chg="mod">
          <ac:chgData name="Matthew Anastasi" userId="bf9b29be197db88f" providerId="LiveId" clId="{14F2BB39-9A77-45DA-821C-8C90AEB9A49A}" dt="2020-10-20T17:29:18.612" v="450" actId="1076"/>
          <ac:picMkLst>
            <pc:docMk/>
            <pc:sldMk cId="886740252" sldId="451"/>
            <ac:picMk id="134" creationId="{FD1D5BAB-7F8D-4A33-AEF0-0C3FD86511FB}"/>
          </ac:picMkLst>
        </pc:picChg>
      </pc:sldChg>
      <pc:sldChg chg="modSp add ord">
        <pc:chgData name="Matthew Anastasi" userId="bf9b29be197db88f" providerId="LiveId" clId="{14F2BB39-9A77-45DA-821C-8C90AEB9A49A}" dt="2020-10-20T17:29:44.120" v="453" actId="1076"/>
        <pc:sldMkLst>
          <pc:docMk/>
          <pc:sldMk cId="303215933" sldId="452"/>
        </pc:sldMkLst>
        <pc:spChg chg="mod">
          <ac:chgData name="Matthew Anastasi" userId="bf9b29be197db88f" providerId="LiveId" clId="{14F2BB39-9A77-45DA-821C-8C90AEB9A49A}" dt="2020-10-20T17:15:58.213" v="314" actId="27636"/>
          <ac:spMkLst>
            <pc:docMk/>
            <pc:sldMk cId="303215933" sldId="452"/>
            <ac:spMk id="7172" creationId="{55E14BB4-4FDD-4185-BBB2-8171FCEAA2A7}"/>
          </ac:spMkLst>
        </pc:spChg>
        <pc:spChg chg="mod">
          <ac:chgData name="Matthew Anastasi" userId="bf9b29be197db88f" providerId="LiveId" clId="{14F2BB39-9A77-45DA-821C-8C90AEB9A49A}" dt="2020-10-20T17:16:18.297" v="316" actId="207"/>
          <ac:spMkLst>
            <pc:docMk/>
            <pc:sldMk cId="303215933" sldId="452"/>
            <ac:spMk id="8194" creationId="{7B3BBB99-C933-4A01-A4CC-7E5531FA3D75}"/>
          </ac:spMkLst>
        </pc:spChg>
        <pc:picChg chg="mod">
          <ac:chgData name="Matthew Anastasi" userId="bf9b29be197db88f" providerId="LiveId" clId="{14F2BB39-9A77-45DA-821C-8C90AEB9A49A}" dt="2020-10-20T17:29:44.120" v="453" actId="1076"/>
          <ac:picMkLst>
            <pc:docMk/>
            <pc:sldMk cId="303215933" sldId="452"/>
            <ac:picMk id="134" creationId="{FD1D5BAB-7F8D-4A33-AEF0-0C3FD86511FB}"/>
          </ac:picMkLst>
        </pc:picChg>
      </pc:sldChg>
      <pc:sldChg chg="modSp add del">
        <pc:chgData name="Matthew Anastasi" userId="bf9b29be197db88f" providerId="LiveId" clId="{14F2BB39-9A77-45DA-821C-8C90AEB9A49A}" dt="2020-10-20T17:15:26.458" v="308"/>
        <pc:sldMkLst>
          <pc:docMk/>
          <pc:sldMk cId="749462095" sldId="452"/>
        </pc:sldMkLst>
        <pc:spChg chg="mod">
          <ac:chgData name="Matthew Anastasi" userId="bf9b29be197db88f" providerId="LiveId" clId="{14F2BB39-9A77-45DA-821C-8C90AEB9A49A}" dt="2020-10-20T17:15:26.458" v="308"/>
          <ac:spMkLst>
            <pc:docMk/>
            <pc:sldMk cId="749462095" sldId="452"/>
            <ac:spMk id="7172" creationId="{55E14BB4-4FDD-4185-BBB2-8171FCEAA2A7}"/>
          </ac:spMkLst>
        </pc:spChg>
      </pc:sldChg>
      <pc:sldChg chg="modSp add">
        <pc:chgData name="Matthew Anastasi" userId="bf9b29be197db88f" providerId="LiveId" clId="{14F2BB39-9A77-45DA-821C-8C90AEB9A49A}" dt="2020-10-20T17:30:07.699" v="457" actId="1076"/>
        <pc:sldMkLst>
          <pc:docMk/>
          <pc:sldMk cId="4263374089" sldId="453"/>
        </pc:sldMkLst>
        <pc:spChg chg="mod">
          <ac:chgData name="Matthew Anastasi" userId="bf9b29be197db88f" providerId="LiveId" clId="{14F2BB39-9A77-45DA-821C-8C90AEB9A49A}" dt="2020-10-20T17:16:43.244" v="320" actId="27636"/>
          <ac:spMkLst>
            <pc:docMk/>
            <pc:sldMk cId="4263374089" sldId="453"/>
            <ac:spMk id="7172" creationId="{55E14BB4-4FDD-4185-BBB2-8171FCEAA2A7}"/>
          </ac:spMkLst>
        </pc:spChg>
        <pc:spChg chg="mod">
          <ac:chgData name="Matthew Anastasi" userId="bf9b29be197db88f" providerId="LiveId" clId="{14F2BB39-9A77-45DA-821C-8C90AEB9A49A}" dt="2020-10-20T17:16:53.183" v="322" actId="207"/>
          <ac:spMkLst>
            <pc:docMk/>
            <pc:sldMk cId="4263374089" sldId="453"/>
            <ac:spMk id="8194" creationId="{7B3BBB99-C933-4A01-A4CC-7E5531FA3D75}"/>
          </ac:spMkLst>
        </pc:spChg>
        <pc:picChg chg="mod">
          <ac:chgData name="Matthew Anastasi" userId="bf9b29be197db88f" providerId="LiveId" clId="{14F2BB39-9A77-45DA-821C-8C90AEB9A49A}" dt="2020-10-20T17:30:07.699" v="457" actId="1076"/>
          <ac:picMkLst>
            <pc:docMk/>
            <pc:sldMk cId="4263374089" sldId="453"/>
            <ac:picMk id="134" creationId="{FD1D5BAB-7F8D-4A33-AEF0-0C3FD86511FB}"/>
          </ac:picMkLst>
        </pc:picChg>
      </pc:sldChg>
      <pc:sldChg chg="modSp add">
        <pc:chgData name="Matthew Anastasi" userId="bf9b29be197db88f" providerId="LiveId" clId="{14F2BB39-9A77-45DA-821C-8C90AEB9A49A}" dt="2020-10-20T17:30:30.395" v="460" actId="1076"/>
        <pc:sldMkLst>
          <pc:docMk/>
          <pc:sldMk cId="3405661577" sldId="454"/>
        </pc:sldMkLst>
        <pc:spChg chg="mod">
          <ac:chgData name="Matthew Anastasi" userId="bf9b29be197db88f" providerId="LiveId" clId="{14F2BB39-9A77-45DA-821C-8C90AEB9A49A}" dt="2020-10-20T17:17:09.387" v="324" actId="27636"/>
          <ac:spMkLst>
            <pc:docMk/>
            <pc:sldMk cId="3405661577" sldId="454"/>
            <ac:spMk id="7172" creationId="{55E14BB4-4FDD-4185-BBB2-8171FCEAA2A7}"/>
          </ac:spMkLst>
        </pc:spChg>
        <pc:spChg chg="mod">
          <ac:chgData name="Matthew Anastasi" userId="bf9b29be197db88f" providerId="LiveId" clId="{14F2BB39-9A77-45DA-821C-8C90AEB9A49A}" dt="2020-10-20T17:17:23.245" v="327" actId="207"/>
          <ac:spMkLst>
            <pc:docMk/>
            <pc:sldMk cId="3405661577" sldId="454"/>
            <ac:spMk id="8194" creationId="{7B3BBB99-C933-4A01-A4CC-7E5531FA3D75}"/>
          </ac:spMkLst>
        </pc:spChg>
        <pc:picChg chg="mod">
          <ac:chgData name="Matthew Anastasi" userId="bf9b29be197db88f" providerId="LiveId" clId="{14F2BB39-9A77-45DA-821C-8C90AEB9A49A}" dt="2020-10-20T17:30:30.395" v="460" actId="1076"/>
          <ac:picMkLst>
            <pc:docMk/>
            <pc:sldMk cId="3405661577" sldId="454"/>
            <ac:picMk id="134" creationId="{FD1D5BAB-7F8D-4A33-AEF0-0C3FD86511FB}"/>
          </ac:picMkLst>
        </pc:picChg>
      </pc:sldChg>
      <pc:sldChg chg="add del setBg">
        <pc:chgData name="Matthew Anastasi" userId="bf9b29be197db88f" providerId="LiveId" clId="{14F2BB39-9A77-45DA-821C-8C90AEB9A49A}" dt="2020-10-20T18:27:46.767" v="1097" actId="47"/>
        <pc:sldMkLst>
          <pc:docMk/>
          <pc:sldMk cId="2765046155" sldId="455"/>
        </pc:sldMkLst>
      </pc:sldChg>
      <pc:sldChg chg="delSp modSp add">
        <pc:chgData name="Matthew Anastasi" userId="bf9b29be197db88f" providerId="LiveId" clId="{14F2BB39-9A77-45DA-821C-8C90AEB9A49A}" dt="2020-10-20T18:27:39.661" v="1096" actId="207"/>
        <pc:sldMkLst>
          <pc:docMk/>
          <pc:sldMk cId="1561428678" sldId="456"/>
        </pc:sldMkLst>
        <pc:spChg chg="del mod">
          <ac:chgData name="Matthew Anastasi" userId="bf9b29be197db88f" providerId="LiveId" clId="{14F2BB39-9A77-45DA-821C-8C90AEB9A49A}" dt="2020-10-20T18:20:15.434" v="965" actId="21"/>
          <ac:spMkLst>
            <pc:docMk/>
            <pc:sldMk cId="1561428678" sldId="456"/>
            <ac:spMk id="4" creationId="{D2862386-4585-4F73-9C56-5384C8CFE5A7}"/>
          </ac:spMkLst>
        </pc:spChg>
        <pc:spChg chg="mod">
          <ac:chgData name="Matthew Anastasi" userId="bf9b29be197db88f" providerId="LiveId" clId="{14F2BB39-9A77-45DA-821C-8C90AEB9A49A}" dt="2020-10-20T18:18:20.798" v="927" actId="20577"/>
          <ac:spMkLst>
            <pc:docMk/>
            <pc:sldMk cId="1561428678" sldId="456"/>
            <ac:spMk id="16" creationId="{25FC17CC-09FC-41C0-9FB6-2BC1F23A3EB5}"/>
          </ac:spMkLst>
        </pc:spChg>
        <pc:spChg chg="mod">
          <ac:chgData name="Matthew Anastasi" userId="bf9b29be197db88f" providerId="LiveId" clId="{14F2BB39-9A77-45DA-821C-8C90AEB9A49A}" dt="2020-10-20T18:22:29.496" v="1018" actId="1037"/>
          <ac:spMkLst>
            <pc:docMk/>
            <pc:sldMk cId="1561428678" sldId="456"/>
            <ac:spMk id="17" creationId="{72D35ED8-190C-401E-862F-DA02EBD4B7C0}"/>
          </ac:spMkLst>
        </pc:spChg>
        <pc:spChg chg="mod">
          <ac:chgData name="Matthew Anastasi" userId="bf9b29be197db88f" providerId="LiveId" clId="{14F2BB39-9A77-45DA-821C-8C90AEB9A49A}" dt="2020-10-20T18:27:39.661" v="1096" actId="207"/>
          <ac:spMkLst>
            <pc:docMk/>
            <pc:sldMk cId="1561428678" sldId="456"/>
            <ac:spMk id="20" creationId="{D71D4540-FC19-480E-8CCC-D07BB38F3C91}"/>
          </ac:spMkLst>
        </pc:spChg>
        <pc:spChg chg="mod">
          <ac:chgData name="Matthew Anastasi" userId="bf9b29be197db88f" providerId="LiveId" clId="{14F2BB39-9A77-45DA-821C-8C90AEB9A49A}" dt="2020-10-20T18:19:00.100" v="932" actId="207"/>
          <ac:spMkLst>
            <pc:docMk/>
            <pc:sldMk cId="1561428678" sldId="456"/>
            <ac:spMk id="22" creationId="{809FBE44-2A7C-4DF3-9A39-E307ED246072}"/>
          </ac:spMkLst>
        </pc:spChg>
        <pc:spChg chg="mod">
          <ac:chgData name="Matthew Anastasi" userId="bf9b29be197db88f" providerId="LiveId" clId="{14F2BB39-9A77-45DA-821C-8C90AEB9A49A}" dt="2020-10-20T18:19:00.100" v="932" actId="207"/>
          <ac:spMkLst>
            <pc:docMk/>
            <pc:sldMk cId="1561428678" sldId="456"/>
            <ac:spMk id="23" creationId="{3E508CDE-A343-49E8-A5B4-9EFC095110E5}"/>
          </ac:spMkLst>
        </pc:spChg>
        <pc:spChg chg="mod">
          <ac:chgData name="Matthew Anastasi" userId="bf9b29be197db88f" providerId="LiveId" clId="{14F2BB39-9A77-45DA-821C-8C90AEB9A49A}" dt="2020-10-20T18:19:00.100" v="932" actId="207"/>
          <ac:spMkLst>
            <pc:docMk/>
            <pc:sldMk cId="1561428678" sldId="456"/>
            <ac:spMk id="24" creationId="{2D6CBA7D-0796-499F-A0F1-880BF20C7408}"/>
          </ac:spMkLst>
        </pc:spChg>
        <pc:spChg chg="mod">
          <ac:chgData name="Matthew Anastasi" userId="bf9b29be197db88f" providerId="LiveId" clId="{14F2BB39-9A77-45DA-821C-8C90AEB9A49A}" dt="2020-10-20T18:19:00.100" v="932" actId="207"/>
          <ac:spMkLst>
            <pc:docMk/>
            <pc:sldMk cId="1561428678" sldId="456"/>
            <ac:spMk id="25" creationId="{913D0730-2E00-47E0-B05C-224159E390EA}"/>
          </ac:spMkLst>
        </pc:spChg>
        <pc:spChg chg="mod">
          <ac:chgData name="Matthew Anastasi" userId="bf9b29be197db88f" providerId="LiveId" clId="{14F2BB39-9A77-45DA-821C-8C90AEB9A49A}" dt="2020-10-20T18:18:43.086" v="929" actId="207"/>
          <ac:spMkLst>
            <pc:docMk/>
            <pc:sldMk cId="1561428678" sldId="456"/>
            <ac:spMk id="27" creationId="{CD0182B0-A6DA-441A-A110-CB0C7EE2A5E0}"/>
          </ac:spMkLst>
        </pc:spChg>
        <pc:spChg chg="mod">
          <ac:chgData name="Matthew Anastasi" userId="bf9b29be197db88f" providerId="LiveId" clId="{14F2BB39-9A77-45DA-821C-8C90AEB9A49A}" dt="2020-10-20T18:18:43.086" v="929" actId="207"/>
          <ac:spMkLst>
            <pc:docMk/>
            <pc:sldMk cId="1561428678" sldId="456"/>
            <ac:spMk id="28" creationId="{2777105F-C11B-41FF-A17A-A9AD9CAEECA8}"/>
          </ac:spMkLst>
        </pc:spChg>
        <pc:spChg chg="mod">
          <ac:chgData name="Matthew Anastasi" userId="bf9b29be197db88f" providerId="LiveId" clId="{14F2BB39-9A77-45DA-821C-8C90AEB9A49A}" dt="2020-10-20T18:18:43.086" v="929" actId="207"/>
          <ac:spMkLst>
            <pc:docMk/>
            <pc:sldMk cId="1561428678" sldId="456"/>
            <ac:spMk id="29" creationId="{0F35BD9C-7C5B-46F3-B171-A0008581C883}"/>
          </ac:spMkLst>
        </pc:spChg>
        <pc:spChg chg="mod">
          <ac:chgData name="Matthew Anastasi" userId="bf9b29be197db88f" providerId="LiveId" clId="{14F2BB39-9A77-45DA-821C-8C90AEB9A49A}" dt="2020-10-20T18:18:43.086" v="929" actId="207"/>
          <ac:spMkLst>
            <pc:docMk/>
            <pc:sldMk cId="1561428678" sldId="456"/>
            <ac:spMk id="30" creationId="{B4122FF8-7107-43A7-AF7F-ED5647B88E44}"/>
          </ac:spMkLst>
        </pc:spChg>
        <pc:spChg chg="mod">
          <ac:chgData name="Matthew Anastasi" userId="bf9b29be197db88f" providerId="LiveId" clId="{14F2BB39-9A77-45DA-821C-8C90AEB9A49A}" dt="2020-10-20T18:18:54.821" v="931" actId="2085"/>
          <ac:spMkLst>
            <pc:docMk/>
            <pc:sldMk cId="1561428678" sldId="456"/>
            <ac:spMk id="32" creationId="{4C63B306-A03F-4EC2-A9CA-A0C563E13BA1}"/>
          </ac:spMkLst>
        </pc:spChg>
        <pc:spChg chg="mod">
          <ac:chgData name="Matthew Anastasi" userId="bf9b29be197db88f" providerId="LiveId" clId="{14F2BB39-9A77-45DA-821C-8C90AEB9A49A}" dt="2020-10-20T18:18:54.821" v="931" actId="2085"/>
          <ac:spMkLst>
            <pc:docMk/>
            <pc:sldMk cId="1561428678" sldId="456"/>
            <ac:spMk id="33" creationId="{3A4D3817-1060-4E21-A754-6CEBB7CDBC53}"/>
          </ac:spMkLst>
        </pc:spChg>
        <pc:spChg chg="mod">
          <ac:chgData name="Matthew Anastasi" userId="bf9b29be197db88f" providerId="LiveId" clId="{14F2BB39-9A77-45DA-821C-8C90AEB9A49A}" dt="2020-10-20T18:26:45.897" v="1092" actId="208"/>
          <ac:spMkLst>
            <pc:docMk/>
            <pc:sldMk cId="1561428678" sldId="456"/>
            <ac:spMk id="855" creationId="{00000000-0000-0000-0000-000000000000}"/>
          </ac:spMkLst>
        </pc:spChg>
        <pc:spChg chg="mod">
          <ac:chgData name="Matthew Anastasi" userId="bf9b29be197db88f" providerId="LiveId" clId="{14F2BB39-9A77-45DA-821C-8C90AEB9A49A}" dt="2020-10-20T18:26:45.897" v="1092" actId="208"/>
          <ac:spMkLst>
            <pc:docMk/>
            <pc:sldMk cId="1561428678" sldId="456"/>
            <ac:spMk id="856" creationId="{00000000-0000-0000-0000-000000000000}"/>
          </ac:spMkLst>
        </pc:spChg>
        <pc:spChg chg="mod">
          <ac:chgData name="Matthew Anastasi" userId="bf9b29be197db88f" providerId="LiveId" clId="{14F2BB39-9A77-45DA-821C-8C90AEB9A49A}" dt="2020-10-20T18:26:45.897" v="1092" actId="208"/>
          <ac:spMkLst>
            <pc:docMk/>
            <pc:sldMk cId="1561428678" sldId="456"/>
            <ac:spMk id="857" creationId="{00000000-0000-0000-0000-000000000000}"/>
          </ac:spMkLst>
        </pc:spChg>
        <pc:spChg chg="mod">
          <ac:chgData name="Matthew Anastasi" userId="bf9b29be197db88f" providerId="LiveId" clId="{14F2BB39-9A77-45DA-821C-8C90AEB9A49A}" dt="2020-10-20T18:26:45.897" v="1092" actId="208"/>
          <ac:spMkLst>
            <pc:docMk/>
            <pc:sldMk cId="1561428678" sldId="456"/>
            <ac:spMk id="858" creationId="{00000000-0000-0000-0000-000000000000}"/>
          </ac:spMkLst>
        </pc:spChg>
        <pc:grpChg chg="mod">
          <ac:chgData name="Matthew Anastasi" userId="bf9b29be197db88f" providerId="LiveId" clId="{14F2BB39-9A77-45DA-821C-8C90AEB9A49A}" dt="2020-10-20T18:22:29.496" v="1018" actId="1037"/>
          <ac:grpSpMkLst>
            <pc:docMk/>
            <pc:sldMk cId="1561428678" sldId="456"/>
            <ac:grpSpMk id="21" creationId="{7B2A2E30-AA4F-4767-B1A3-A40E4A2876C4}"/>
          </ac:grpSpMkLst>
        </pc:grpChg>
        <pc:grpChg chg="mod">
          <ac:chgData name="Matthew Anastasi" userId="bf9b29be197db88f" providerId="LiveId" clId="{14F2BB39-9A77-45DA-821C-8C90AEB9A49A}" dt="2020-10-20T18:22:29.496" v="1018" actId="1037"/>
          <ac:grpSpMkLst>
            <pc:docMk/>
            <pc:sldMk cId="1561428678" sldId="456"/>
            <ac:grpSpMk id="26" creationId="{32A19532-082E-41E5-AB8C-06AEB92410C1}"/>
          </ac:grpSpMkLst>
        </pc:grpChg>
        <pc:grpChg chg="mod">
          <ac:chgData name="Matthew Anastasi" userId="bf9b29be197db88f" providerId="LiveId" clId="{14F2BB39-9A77-45DA-821C-8C90AEB9A49A}" dt="2020-10-20T18:22:29.496" v="1018" actId="1037"/>
          <ac:grpSpMkLst>
            <pc:docMk/>
            <pc:sldMk cId="1561428678" sldId="456"/>
            <ac:grpSpMk id="31" creationId="{8D365E09-F665-4208-BDC7-B893E8AF32CF}"/>
          </ac:grpSpMkLst>
        </pc:grpChg>
        <pc:grpChg chg="mod">
          <ac:chgData name="Matthew Anastasi" userId="bf9b29be197db88f" providerId="LiveId" clId="{14F2BB39-9A77-45DA-821C-8C90AEB9A49A}" dt="2020-10-20T18:26:40.635" v="1091" actId="207"/>
          <ac:grpSpMkLst>
            <pc:docMk/>
            <pc:sldMk cId="1561428678" sldId="456"/>
            <ac:grpSpMk id="854" creationId="{00000000-0000-0000-0000-000000000000}"/>
          </ac:grpSpMkLst>
        </pc:grpChg>
        <pc:cxnChg chg="mod">
          <ac:chgData name="Matthew Anastasi" userId="bf9b29be197db88f" providerId="LiveId" clId="{14F2BB39-9A77-45DA-821C-8C90AEB9A49A}" dt="2020-10-20T18:26:45.897" v="1092" actId="208"/>
          <ac:cxnSpMkLst>
            <pc:docMk/>
            <pc:sldMk cId="1561428678" sldId="456"/>
            <ac:cxnSpMk id="859" creationId="{00000000-0000-0000-0000-000000000000}"/>
          </ac:cxnSpMkLst>
        </pc:cxnChg>
      </pc:sldChg>
      <pc:sldChg chg="modSp add">
        <pc:chgData name="Matthew Anastasi" userId="bf9b29be197db88f" providerId="LiveId" clId="{14F2BB39-9A77-45DA-821C-8C90AEB9A49A}" dt="2020-10-20T18:47:40.116" v="1298" actId="207"/>
        <pc:sldMkLst>
          <pc:docMk/>
          <pc:sldMk cId="3349898930" sldId="457"/>
        </pc:sldMkLst>
        <pc:spChg chg="mod">
          <ac:chgData name="Matthew Anastasi" userId="bf9b29be197db88f" providerId="LiveId" clId="{14F2BB39-9A77-45DA-821C-8C90AEB9A49A}" dt="2020-10-20T18:47:40.116" v="1298" actId="207"/>
          <ac:spMkLst>
            <pc:docMk/>
            <pc:sldMk cId="3349898930" sldId="457"/>
            <ac:spMk id="8194" creationId="{7B3BBB99-C933-4A01-A4CC-7E5531FA3D75}"/>
          </ac:spMkLst>
        </pc:spChg>
      </pc:sldChg>
      <pc:sldMasterChg chg="delSldLayout">
        <pc:chgData name="Matthew Anastasi" userId="bf9b29be197db88f" providerId="LiveId" clId="{14F2BB39-9A77-45DA-821C-8C90AEB9A49A}" dt="2020-10-20T18:27:46.767" v="1097" actId="47"/>
        <pc:sldMasterMkLst>
          <pc:docMk/>
          <pc:sldMasterMk cId="621876042" sldId="2147483648"/>
        </pc:sldMasterMkLst>
        <pc:sldLayoutChg chg="del">
          <pc:chgData name="Matthew Anastasi" userId="bf9b29be197db88f" providerId="LiveId" clId="{14F2BB39-9A77-45DA-821C-8C90AEB9A49A}" dt="2020-10-20T18:27:46.767" v="1097" actId="47"/>
          <pc:sldLayoutMkLst>
            <pc:docMk/>
            <pc:sldMasterMk cId="621876042" sldId="2147483648"/>
            <pc:sldLayoutMk cId="3772379465" sldId="2147483699"/>
          </pc:sldLayoutMkLst>
        </pc:sldLayoutChg>
      </pc:sldMasterChg>
      <pc:sldMasterChg chg="delSldLayout">
        <pc:chgData name="Matthew Anastasi" userId="bf9b29be197db88f" providerId="LiveId" clId="{14F2BB39-9A77-45DA-821C-8C90AEB9A49A}" dt="2020-10-20T17:06:12.787" v="200" actId="47"/>
        <pc:sldMasterMkLst>
          <pc:docMk/>
          <pc:sldMasterMk cId="3239138182" sldId="2147483687"/>
        </pc:sldMasterMkLst>
        <pc:sldLayoutChg chg="del">
          <pc:chgData name="Matthew Anastasi" userId="bf9b29be197db88f" providerId="LiveId" clId="{14F2BB39-9A77-45DA-821C-8C90AEB9A49A}" dt="2020-10-20T17:06:12.787" v="200" actId="47"/>
          <pc:sldLayoutMkLst>
            <pc:docMk/>
            <pc:sldMasterMk cId="3239138182" sldId="2147483687"/>
            <pc:sldLayoutMk cId="1622023461" sldId="2147483699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svg"/><Relationship Id="rId1" Type="http://schemas.openxmlformats.org/officeDocument/2006/relationships/image" Target="../media/image85.png"/><Relationship Id="rId4" Type="http://schemas.openxmlformats.org/officeDocument/2006/relationships/image" Target="../media/image88.svg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sv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svg"/><Relationship Id="rId1" Type="http://schemas.openxmlformats.org/officeDocument/2006/relationships/image" Target="../media/image89.png"/><Relationship Id="rId6" Type="http://schemas.openxmlformats.org/officeDocument/2006/relationships/image" Target="../media/image94.svg"/><Relationship Id="rId5" Type="http://schemas.openxmlformats.org/officeDocument/2006/relationships/image" Target="../media/image93.png"/><Relationship Id="rId4" Type="http://schemas.openxmlformats.org/officeDocument/2006/relationships/image" Target="../media/image92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4" Type="http://schemas.openxmlformats.org/officeDocument/2006/relationships/image" Target="../media/image37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41.png"/><Relationship Id="rId7" Type="http://schemas.openxmlformats.org/officeDocument/2006/relationships/image" Target="../media/image30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10" Type="http://schemas.openxmlformats.org/officeDocument/2006/relationships/image" Target="../media/image46.svg"/><Relationship Id="rId4" Type="http://schemas.openxmlformats.org/officeDocument/2006/relationships/image" Target="../media/image42.svg"/><Relationship Id="rId9" Type="http://schemas.openxmlformats.org/officeDocument/2006/relationships/image" Target="../media/image45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svg"/><Relationship Id="rId2" Type="http://schemas.openxmlformats.org/officeDocument/2006/relationships/image" Target="../media/image52.svg"/><Relationship Id="rId16" Type="http://schemas.openxmlformats.org/officeDocument/2006/relationships/image" Target="../media/image66.svg"/><Relationship Id="rId1" Type="http://schemas.openxmlformats.org/officeDocument/2006/relationships/image" Target="../media/image51.png"/><Relationship Id="rId6" Type="http://schemas.openxmlformats.org/officeDocument/2006/relationships/image" Target="../media/image56.sv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svg"/><Relationship Id="rId4" Type="http://schemas.openxmlformats.org/officeDocument/2006/relationships/image" Target="../media/image54.svg"/><Relationship Id="rId9" Type="http://schemas.openxmlformats.org/officeDocument/2006/relationships/image" Target="../media/image59.png"/><Relationship Id="rId14" Type="http://schemas.openxmlformats.org/officeDocument/2006/relationships/image" Target="../media/image64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svg"/><Relationship Id="rId2" Type="http://schemas.openxmlformats.org/officeDocument/2006/relationships/image" Target="../media/image68.svg"/><Relationship Id="rId1" Type="http://schemas.openxmlformats.org/officeDocument/2006/relationships/image" Target="../media/image67.png"/><Relationship Id="rId6" Type="http://schemas.openxmlformats.org/officeDocument/2006/relationships/image" Target="../media/image72.sv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svg"/><Relationship Id="rId4" Type="http://schemas.openxmlformats.org/officeDocument/2006/relationships/image" Target="../media/image70.svg"/><Relationship Id="rId9" Type="http://schemas.openxmlformats.org/officeDocument/2006/relationships/image" Target="../media/image75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svg"/><Relationship Id="rId1" Type="http://schemas.openxmlformats.org/officeDocument/2006/relationships/image" Target="../media/image79.png"/><Relationship Id="rId6" Type="http://schemas.openxmlformats.org/officeDocument/2006/relationships/image" Target="../media/image84.svg"/><Relationship Id="rId5" Type="http://schemas.openxmlformats.org/officeDocument/2006/relationships/image" Target="../media/image83.png"/><Relationship Id="rId4" Type="http://schemas.openxmlformats.org/officeDocument/2006/relationships/image" Target="../media/image8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svg"/><Relationship Id="rId1" Type="http://schemas.openxmlformats.org/officeDocument/2006/relationships/image" Target="../media/image85.png"/><Relationship Id="rId4" Type="http://schemas.openxmlformats.org/officeDocument/2006/relationships/image" Target="../media/image88.sv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sv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svg"/><Relationship Id="rId1" Type="http://schemas.openxmlformats.org/officeDocument/2006/relationships/image" Target="../media/image89.png"/><Relationship Id="rId6" Type="http://schemas.openxmlformats.org/officeDocument/2006/relationships/image" Target="../media/image94.svg"/><Relationship Id="rId5" Type="http://schemas.openxmlformats.org/officeDocument/2006/relationships/image" Target="../media/image93.png"/><Relationship Id="rId4" Type="http://schemas.openxmlformats.org/officeDocument/2006/relationships/image" Target="../media/image92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4" Type="http://schemas.openxmlformats.org/officeDocument/2006/relationships/image" Target="../media/image37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41.png"/><Relationship Id="rId7" Type="http://schemas.openxmlformats.org/officeDocument/2006/relationships/image" Target="../media/image30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10" Type="http://schemas.openxmlformats.org/officeDocument/2006/relationships/image" Target="../media/image46.svg"/><Relationship Id="rId4" Type="http://schemas.openxmlformats.org/officeDocument/2006/relationships/image" Target="../media/image42.svg"/><Relationship Id="rId9" Type="http://schemas.openxmlformats.org/officeDocument/2006/relationships/image" Target="../media/image45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svg"/><Relationship Id="rId2" Type="http://schemas.openxmlformats.org/officeDocument/2006/relationships/image" Target="../media/image52.svg"/><Relationship Id="rId16" Type="http://schemas.openxmlformats.org/officeDocument/2006/relationships/image" Target="../media/image66.svg"/><Relationship Id="rId1" Type="http://schemas.openxmlformats.org/officeDocument/2006/relationships/image" Target="../media/image51.png"/><Relationship Id="rId6" Type="http://schemas.openxmlformats.org/officeDocument/2006/relationships/image" Target="../media/image56.sv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svg"/><Relationship Id="rId4" Type="http://schemas.openxmlformats.org/officeDocument/2006/relationships/image" Target="../media/image54.svg"/><Relationship Id="rId9" Type="http://schemas.openxmlformats.org/officeDocument/2006/relationships/image" Target="../media/image59.png"/><Relationship Id="rId14" Type="http://schemas.openxmlformats.org/officeDocument/2006/relationships/image" Target="../media/image64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svg"/><Relationship Id="rId2" Type="http://schemas.openxmlformats.org/officeDocument/2006/relationships/image" Target="../media/image68.svg"/><Relationship Id="rId1" Type="http://schemas.openxmlformats.org/officeDocument/2006/relationships/image" Target="../media/image67.png"/><Relationship Id="rId6" Type="http://schemas.openxmlformats.org/officeDocument/2006/relationships/image" Target="../media/image72.sv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svg"/><Relationship Id="rId4" Type="http://schemas.openxmlformats.org/officeDocument/2006/relationships/image" Target="../media/image70.svg"/><Relationship Id="rId9" Type="http://schemas.openxmlformats.org/officeDocument/2006/relationships/image" Target="../media/image75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svg"/><Relationship Id="rId1" Type="http://schemas.openxmlformats.org/officeDocument/2006/relationships/image" Target="../media/image79.png"/><Relationship Id="rId6" Type="http://schemas.openxmlformats.org/officeDocument/2006/relationships/image" Target="../media/image84.svg"/><Relationship Id="rId5" Type="http://schemas.openxmlformats.org/officeDocument/2006/relationships/image" Target="../media/image83.png"/><Relationship Id="rId4" Type="http://schemas.openxmlformats.org/officeDocument/2006/relationships/image" Target="../media/image8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1F6C51-26CC-4B48-ADE5-B6C715A3185E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85F1460-0734-4891-A95A-954F280346C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PATIENT EDUCATION</a:t>
          </a:r>
        </a:p>
      </dgm:t>
    </dgm:pt>
    <dgm:pt modelId="{B404E2B3-9CF3-4821-A523-C0045773563C}" type="parTrans" cxnId="{95C35944-3144-42A4-8704-D87641C12DAA}">
      <dgm:prSet/>
      <dgm:spPr/>
      <dgm:t>
        <a:bodyPr/>
        <a:lstStyle/>
        <a:p>
          <a:endParaRPr lang="en-US"/>
        </a:p>
      </dgm:t>
    </dgm:pt>
    <dgm:pt modelId="{05BF1E98-F055-4A0A-95D8-79B4948CF496}" type="sibTrans" cxnId="{95C35944-3144-42A4-8704-D87641C12DA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6ABA89A-4EB4-4982-B656-8BC04A6DE43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THOROUGHNESS OF FIRST NIGHT</a:t>
          </a:r>
        </a:p>
      </dgm:t>
    </dgm:pt>
    <dgm:pt modelId="{B2321333-C639-478A-BC62-BE62BE220AD8}" type="parTrans" cxnId="{B6C2BAAA-B2C8-48A6-8CD6-23C23F645E43}">
      <dgm:prSet/>
      <dgm:spPr/>
      <dgm:t>
        <a:bodyPr/>
        <a:lstStyle/>
        <a:p>
          <a:endParaRPr lang="en-US"/>
        </a:p>
      </dgm:t>
    </dgm:pt>
    <dgm:pt modelId="{DB211F47-3322-4A2F-BF0A-C8E06F5C76C0}" type="sibTrans" cxnId="{B6C2BAAA-B2C8-48A6-8CD6-23C23F645E4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EF15BEF-026F-45C7-B84D-5DED09BE347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“HANDS-ON” CARE FROM TRAINED, CREDENTIALED, SLEEP STAFF</a:t>
          </a:r>
        </a:p>
      </dgm:t>
    </dgm:pt>
    <dgm:pt modelId="{79B3C5DF-7910-4B82-B7D1-F451CFA94654}" type="parTrans" cxnId="{AA65DBCF-A198-4A63-94FA-2EA8F7FAB6E5}">
      <dgm:prSet/>
      <dgm:spPr/>
      <dgm:t>
        <a:bodyPr/>
        <a:lstStyle/>
        <a:p>
          <a:endParaRPr lang="en-US"/>
        </a:p>
      </dgm:t>
    </dgm:pt>
    <dgm:pt modelId="{7DE38BBA-F40F-4F3A-BEC4-BE7035B2EC7B}" type="sibTrans" cxnId="{AA65DBCF-A198-4A63-94FA-2EA8F7FAB6E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88ED18C-DB77-47BB-B4FC-9CCA8081467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DESENSITIZATION</a:t>
          </a:r>
        </a:p>
      </dgm:t>
    </dgm:pt>
    <dgm:pt modelId="{448EECA3-6DC1-4227-A6F0-900716E1C169}" type="parTrans" cxnId="{756704D3-A769-4920-96BF-B4A7E83B0AC7}">
      <dgm:prSet/>
      <dgm:spPr/>
      <dgm:t>
        <a:bodyPr/>
        <a:lstStyle/>
        <a:p>
          <a:endParaRPr lang="en-US"/>
        </a:p>
      </dgm:t>
    </dgm:pt>
    <dgm:pt modelId="{274B9BF0-B0FD-4F08-99C1-C7B58DF58224}" type="sibTrans" cxnId="{756704D3-A769-4920-96BF-B4A7E83B0AC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F64E01E-5F31-499B-83AE-8CB4A5F487D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ADDITIONAL GAPS IN CARE?</a:t>
          </a:r>
        </a:p>
      </dgm:t>
    </dgm:pt>
    <dgm:pt modelId="{09576811-28F3-487C-AF4A-18A6BAF6DF30}" type="parTrans" cxnId="{4DF85672-E47A-49E8-8C3B-DBAF9871EBCE}">
      <dgm:prSet/>
      <dgm:spPr/>
      <dgm:t>
        <a:bodyPr/>
        <a:lstStyle/>
        <a:p>
          <a:endParaRPr lang="en-US"/>
        </a:p>
      </dgm:t>
    </dgm:pt>
    <dgm:pt modelId="{521111E8-0959-403A-B931-6DC7000AFBCE}" type="sibTrans" cxnId="{4DF85672-E47A-49E8-8C3B-DBAF9871EBCE}">
      <dgm:prSet/>
      <dgm:spPr/>
      <dgm:t>
        <a:bodyPr/>
        <a:lstStyle/>
        <a:p>
          <a:endParaRPr lang="en-US"/>
        </a:p>
      </dgm:t>
    </dgm:pt>
    <dgm:pt modelId="{099E0F5F-C831-448E-A079-A338EEDA2A94}" type="pres">
      <dgm:prSet presAssocID="{C81F6C51-26CC-4B48-ADE5-B6C715A3185E}" presName="root" presStyleCnt="0">
        <dgm:presLayoutVars>
          <dgm:dir/>
          <dgm:resizeHandles val="exact"/>
        </dgm:presLayoutVars>
      </dgm:prSet>
      <dgm:spPr/>
    </dgm:pt>
    <dgm:pt modelId="{2B10ADE0-AA34-4711-9CC6-AFBE98C232C0}" type="pres">
      <dgm:prSet presAssocID="{285F1460-0734-4891-A95A-954F280346C5}" presName="compNode" presStyleCnt="0"/>
      <dgm:spPr/>
    </dgm:pt>
    <dgm:pt modelId="{E0CE9224-EA1B-4E15-AB6A-B5256C6BDD4B}" type="pres">
      <dgm:prSet presAssocID="{285F1460-0734-4891-A95A-954F280346C5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EB858AE0-B640-4B89-9977-63E0027CCA9E}" type="pres">
      <dgm:prSet presAssocID="{285F1460-0734-4891-A95A-954F280346C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55061D5-CEDA-451B-9006-5F535AC2016B}" type="pres">
      <dgm:prSet presAssocID="{285F1460-0734-4891-A95A-954F280346C5}" presName="spaceRect" presStyleCnt="0"/>
      <dgm:spPr/>
    </dgm:pt>
    <dgm:pt modelId="{365CCCE5-CF32-4E4F-A89D-2079C7BCD561}" type="pres">
      <dgm:prSet presAssocID="{285F1460-0734-4891-A95A-954F280346C5}" presName="textRect" presStyleLbl="revTx" presStyleIdx="0" presStyleCnt="5">
        <dgm:presLayoutVars>
          <dgm:chMax val="1"/>
          <dgm:chPref val="1"/>
        </dgm:presLayoutVars>
      </dgm:prSet>
      <dgm:spPr/>
    </dgm:pt>
    <dgm:pt modelId="{EC65B323-7846-4FDA-9012-F48B05A626C7}" type="pres">
      <dgm:prSet presAssocID="{05BF1E98-F055-4A0A-95D8-79B4948CF496}" presName="sibTrans" presStyleCnt="0"/>
      <dgm:spPr/>
    </dgm:pt>
    <dgm:pt modelId="{0B77414D-0EE8-4266-BE5C-40CBEE408A71}" type="pres">
      <dgm:prSet presAssocID="{16ABA89A-4EB4-4982-B656-8BC04A6DE43B}" presName="compNode" presStyleCnt="0"/>
      <dgm:spPr/>
    </dgm:pt>
    <dgm:pt modelId="{31EDE3C3-AB82-4F8E-9E35-7AD7394697E0}" type="pres">
      <dgm:prSet presAssocID="{16ABA89A-4EB4-4982-B656-8BC04A6DE43B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9AD6C395-84F8-4084-AED6-86D9360BBDF4}" type="pres">
      <dgm:prSet presAssocID="{16ABA89A-4EB4-4982-B656-8BC04A6DE43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rs"/>
        </a:ext>
      </dgm:extLst>
    </dgm:pt>
    <dgm:pt modelId="{BED8C475-9421-4BC4-857F-45D768628311}" type="pres">
      <dgm:prSet presAssocID="{16ABA89A-4EB4-4982-B656-8BC04A6DE43B}" presName="spaceRect" presStyleCnt="0"/>
      <dgm:spPr/>
    </dgm:pt>
    <dgm:pt modelId="{0870BB53-117F-4EBA-B11F-7D9EFA284C4A}" type="pres">
      <dgm:prSet presAssocID="{16ABA89A-4EB4-4982-B656-8BC04A6DE43B}" presName="textRect" presStyleLbl="revTx" presStyleIdx="1" presStyleCnt="5">
        <dgm:presLayoutVars>
          <dgm:chMax val="1"/>
          <dgm:chPref val="1"/>
        </dgm:presLayoutVars>
      </dgm:prSet>
      <dgm:spPr/>
    </dgm:pt>
    <dgm:pt modelId="{5E7742B7-2105-4462-B52D-DFBA4F06A69C}" type="pres">
      <dgm:prSet presAssocID="{DB211F47-3322-4A2F-BF0A-C8E06F5C76C0}" presName="sibTrans" presStyleCnt="0"/>
      <dgm:spPr/>
    </dgm:pt>
    <dgm:pt modelId="{4577B0B0-075A-4CC2-8A0C-3E3EEBF27150}" type="pres">
      <dgm:prSet presAssocID="{CEF15BEF-026F-45C7-B84D-5DED09BE3479}" presName="compNode" presStyleCnt="0"/>
      <dgm:spPr/>
    </dgm:pt>
    <dgm:pt modelId="{A58F85C3-92B1-4B2E-A99E-8B56F0B444D1}" type="pres">
      <dgm:prSet presAssocID="{CEF15BEF-026F-45C7-B84D-5DED09BE3479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A8160C3B-348E-41B9-99E0-31B86F06A7FC}" type="pres">
      <dgm:prSet presAssocID="{CEF15BEF-026F-45C7-B84D-5DED09BE347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4295904F-9789-44C5-8B84-88538B67E1D0}" type="pres">
      <dgm:prSet presAssocID="{CEF15BEF-026F-45C7-B84D-5DED09BE3479}" presName="spaceRect" presStyleCnt="0"/>
      <dgm:spPr/>
    </dgm:pt>
    <dgm:pt modelId="{139C1280-C848-4B68-B0F9-67E3CB78E507}" type="pres">
      <dgm:prSet presAssocID="{CEF15BEF-026F-45C7-B84D-5DED09BE3479}" presName="textRect" presStyleLbl="revTx" presStyleIdx="2" presStyleCnt="5">
        <dgm:presLayoutVars>
          <dgm:chMax val="1"/>
          <dgm:chPref val="1"/>
        </dgm:presLayoutVars>
      </dgm:prSet>
      <dgm:spPr/>
    </dgm:pt>
    <dgm:pt modelId="{B567E374-794A-4E38-977A-563B6AC41995}" type="pres">
      <dgm:prSet presAssocID="{7DE38BBA-F40F-4F3A-BEC4-BE7035B2EC7B}" presName="sibTrans" presStyleCnt="0"/>
      <dgm:spPr/>
    </dgm:pt>
    <dgm:pt modelId="{478B4D22-EAE3-4056-A2D3-BDCC2129CFF2}" type="pres">
      <dgm:prSet presAssocID="{288ED18C-DB77-47BB-B4FC-9CCA80814676}" presName="compNode" presStyleCnt="0"/>
      <dgm:spPr/>
    </dgm:pt>
    <dgm:pt modelId="{F05B1564-789E-41A4-9AF5-DB32577A2ADE}" type="pres">
      <dgm:prSet presAssocID="{288ED18C-DB77-47BB-B4FC-9CCA80814676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37C02C83-3F01-4774-A4CB-9CC02B15BFCD}" type="pres">
      <dgm:prSet presAssocID="{288ED18C-DB77-47BB-B4FC-9CCA8081467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g"/>
        </a:ext>
      </dgm:extLst>
    </dgm:pt>
    <dgm:pt modelId="{27603F3C-B9C2-4434-A6D1-8CF889B20FB3}" type="pres">
      <dgm:prSet presAssocID="{288ED18C-DB77-47BB-B4FC-9CCA80814676}" presName="spaceRect" presStyleCnt="0"/>
      <dgm:spPr/>
    </dgm:pt>
    <dgm:pt modelId="{2E771C38-22C9-4D20-94B7-323E6FF52EF9}" type="pres">
      <dgm:prSet presAssocID="{288ED18C-DB77-47BB-B4FC-9CCA80814676}" presName="textRect" presStyleLbl="revTx" presStyleIdx="3" presStyleCnt="5">
        <dgm:presLayoutVars>
          <dgm:chMax val="1"/>
          <dgm:chPref val="1"/>
        </dgm:presLayoutVars>
      </dgm:prSet>
      <dgm:spPr/>
    </dgm:pt>
    <dgm:pt modelId="{6CB520EE-1096-4D77-8F78-BDDEDF56E84D}" type="pres">
      <dgm:prSet presAssocID="{274B9BF0-B0FD-4F08-99C1-C7B58DF58224}" presName="sibTrans" presStyleCnt="0"/>
      <dgm:spPr/>
    </dgm:pt>
    <dgm:pt modelId="{59335694-ED8E-4017-A0DC-5DE2C8D47976}" type="pres">
      <dgm:prSet presAssocID="{DF64E01E-5F31-499B-83AE-8CB4A5F487DB}" presName="compNode" presStyleCnt="0"/>
      <dgm:spPr/>
    </dgm:pt>
    <dgm:pt modelId="{33DEE12F-147A-491F-9647-EA9C555F5232}" type="pres">
      <dgm:prSet presAssocID="{DF64E01E-5F31-499B-83AE-8CB4A5F487DB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E6C3A5CA-21BE-43CC-9F68-E4C60B9AD757}" type="pres">
      <dgm:prSet presAssocID="{DF64E01E-5F31-499B-83AE-8CB4A5F487D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CAE6B42E-FC94-48CE-915B-BEF837B51946}" type="pres">
      <dgm:prSet presAssocID="{DF64E01E-5F31-499B-83AE-8CB4A5F487DB}" presName="spaceRect" presStyleCnt="0"/>
      <dgm:spPr/>
    </dgm:pt>
    <dgm:pt modelId="{CB4038D8-99DE-4A59-9E22-BCA1B6BE569E}" type="pres">
      <dgm:prSet presAssocID="{DF64E01E-5F31-499B-83AE-8CB4A5F487DB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7C9A3C0E-5BB9-4A16-B518-5B63AE61B53F}" type="presOf" srcId="{C81F6C51-26CC-4B48-ADE5-B6C715A3185E}" destId="{099E0F5F-C831-448E-A079-A338EEDA2A94}" srcOrd="0" destOrd="0" presId="urn:microsoft.com/office/officeart/2018/5/layout/IconLeafLabelList"/>
    <dgm:cxn modelId="{CDFC3418-4A8C-4B0E-A78D-70626C519B62}" type="presOf" srcId="{16ABA89A-4EB4-4982-B656-8BC04A6DE43B}" destId="{0870BB53-117F-4EBA-B11F-7D9EFA284C4A}" srcOrd="0" destOrd="0" presId="urn:microsoft.com/office/officeart/2018/5/layout/IconLeafLabelList"/>
    <dgm:cxn modelId="{D2A16841-3068-4711-8A28-8ECB8F80A9C5}" type="presOf" srcId="{DF64E01E-5F31-499B-83AE-8CB4A5F487DB}" destId="{CB4038D8-99DE-4A59-9E22-BCA1B6BE569E}" srcOrd="0" destOrd="0" presId="urn:microsoft.com/office/officeart/2018/5/layout/IconLeafLabelList"/>
    <dgm:cxn modelId="{95C35944-3144-42A4-8704-D87641C12DAA}" srcId="{C81F6C51-26CC-4B48-ADE5-B6C715A3185E}" destId="{285F1460-0734-4891-A95A-954F280346C5}" srcOrd="0" destOrd="0" parTransId="{B404E2B3-9CF3-4821-A523-C0045773563C}" sibTransId="{05BF1E98-F055-4A0A-95D8-79B4948CF496}"/>
    <dgm:cxn modelId="{4C8E5A47-3387-4485-95D7-13D4D0AB4523}" type="presOf" srcId="{CEF15BEF-026F-45C7-B84D-5DED09BE3479}" destId="{139C1280-C848-4B68-B0F9-67E3CB78E507}" srcOrd="0" destOrd="0" presId="urn:microsoft.com/office/officeart/2018/5/layout/IconLeafLabelList"/>
    <dgm:cxn modelId="{4DF85672-E47A-49E8-8C3B-DBAF9871EBCE}" srcId="{C81F6C51-26CC-4B48-ADE5-B6C715A3185E}" destId="{DF64E01E-5F31-499B-83AE-8CB4A5F487DB}" srcOrd="4" destOrd="0" parTransId="{09576811-28F3-487C-AF4A-18A6BAF6DF30}" sibTransId="{521111E8-0959-403A-B931-6DC7000AFBCE}"/>
    <dgm:cxn modelId="{05818FA0-F9B4-43CB-966A-A0C472E578FF}" type="presOf" srcId="{288ED18C-DB77-47BB-B4FC-9CCA80814676}" destId="{2E771C38-22C9-4D20-94B7-323E6FF52EF9}" srcOrd="0" destOrd="0" presId="urn:microsoft.com/office/officeart/2018/5/layout/IconLeafLabelList"/>
    <dgm:cxn modelId="{B6C2BAAA-B2C8-48A6-8CD6-23C23F645E43}" srcId="{C81F6C51-26CC-4B48-ADE5-B6C715A3185E}" destId="{16ABA89A-4EB4-4982-B656-8BC04A6DE43B}" srcOrd="1" destOrd="0" parTransId="{B2321333-C639-478A-BC62-BE62BE220AD8}" sibTransId="{DB211F47-3322-4A2F-BF0A-C8E06F5C76C0}"/>
    <dgm:cxn modelId="{AA65DBCF-A198-4A63-94FA-2EA8F7FAB6E5}" srcId="{C81F6C51-26CC-4B48-ADE5-B6C715A3185E}" destId="{CEF15BEF-026F-45C7-B84D-5DED09BE3479}" srcOrd="2" destOrd="0" parTransId="{79B3C5DF-7910-4B82-B7D1-F451CFA94654}" sibTransId="{7DE38BBA-F40F-4F3A-BEC4-BE7035B2EC7B}"/>
    <dgm:cxn modelId="{756704D3-A769-4920-96BF-B4A7E83B0AC7}" srcId="{C81F6C51-26CC-4B48-ADE5-B6C715A3185E}" destId="{288ED18C-DB77-47BB-B4FC-9CCA80814676}" srcOrd="3" destOrd="0" parTransId="{448EECA3-6DC1-4227-A6F0-900716E1C169}" sibTransId="{274B9BF0-B0FD-4F08-99C1-C7B58DF58224}"/>
    <dgm:cxn modelId="{2EAA83F4-487B-41EC-868B-999C8DEAC3B1}" type="presOf" srcId="{285F1460-0734-4891-A95A-954F280346C5}" destId="{365CCCE5-CF32-4E4F-A89D-2079C7BCD561}" srcOrd="0" destOrd="0" presId="urn:microsoft.com/office/officeart/2018/5/layout/IconLeafLabelList"/>
    <dgm:cxn modelId="{378F5CD2-5F4A-410D-8B40-C3E2C3BF5BC4}" type="presParOf" srcId="{099E0F5F-C831-448E-A079-A338EEDA2A94}" destId="{2B10ADE0-AA34-4711-9CC6-AFBE98C232C0}" srcOrd="0" destOrd="0" presId="urn:microsoft.com/office/officeart/2018/5/layout/IconLeafLabelList"/>
    <dgm:cxn modelId="{80844AC8-5B23-40AF-8528-94B4068098A1}" type="presParOf" srcId="{2B10ADE0-AA34-4711-9CC6-AFBE98C232C0}" destId="{E0CE9224-EA1B-4E15-AB6A-B5256C6BDD4B}" srcOrd="0" destOrd="0" presId="urn:microsoft.com/office/officeart/2018/5/layout/IconLeafLabelList"/>
    <dgm:cxn modelId="{6073D79C-DB31-4302-B991-B8D0E320C552}" type="presParOf" srcId="{2B10ADE0-AA34-4711-9CC6-AFBE98C232C0}" destId="{EB858AE0-B640-4B89-9977-63E0027CCA9E}" srcOrd="1" destOrd="0" presId="urn:microsoft.com/office/officeart/2018/5/layout/IconLeafLabelList"/>
    <dgm:cxn modelId="{7AE079D2-A4FF-4891-87E6-B1F2CC59D65D}" type="presParOf" srcId="{2B10ADE0-AA34-4711-9CC6-AFBE98C232C0}" destId="{A55061D5-CEDA-451B-9006-5F535AC2016B}" srcOrd="2" destOrd="0" presId="urn:microsoft.com/office/officeart/2018/5/layout/IconLeafLabelList"/>
    <dgm:cxn modelId="{57D8A4DF-5851-4AE9-A258-FA9F14E1571A}" type="presParOf" srcId="{2B10ADE0-AA34-4711-9CC6-AFBE98C232C0}" destId="{365CCCE5-CF32-4E4F-A89D-2079C7BCD561}" srcOrd="3" destOrd="0" presId="urn:microsoft.com/office/officeart/2018/5/layout/IconLeafLabelList"/>
    <dgm:cxn modelId="{BD4111E7-47DD-491E-8BDF-85D6F6016EDD}" type="presParOf" srcId="{099E0F5F-C831-448E-A079-A338EEDA2A94}" destId="{EC65B323-7846-4FDA-9012-F48B05A626C7}" srcOrd="1" destOrd="0" presId="urn:microsoft.com/office/officeart/2018/5/layout/IconLeafLabelList"/>
    <dgm:cxn modelId="{BA1F12A1-5899-4C4B-8A25-7058D885373D}" type="presParOf" srcId="{099E0F5F-C831-448E-A079-A338EEDA2A94}" destId="{0B77414D-0EE8-4266-BE5C-40CBEE408A71}" srcOrd="2" destOrd="0" presId="urn:microsoft.com/office/officeart/2018/5/layout/IconLeafLabelList"/>
    <dgm:cxn modelId="{B47B2971-BB68-4229-A4BC-BC594B545C75}" type="presParOf" srcId="{0B77414D-0EE8-4266-BE5C-40CBEE408A71}" destId="{31EDE3C3-AB82-4F8E-9E35-7AD7394697E0}" srcOrd="0" destOrd="0" presId="urn:microsoft.com/office/officeart/2018/5/layout/IconLeafLabelList"/>
    <dgm:cxn modelId="{7286CFCA-8B8A-44F4-883F-FB96306318D4}" type="presParOf" srcId="{0B77414D-0EE8-4266-BE5C-40CBEE408A71}" destId="{9AD6C395-84F8-4084-AED6-86D9360BBDF4}" srcOrd="1" destOrd="0" presId="urn:microsoft.com/office/officeart/2018/5/layout/IconLeafLabelList"/>
    <dgm:cxn modelId="{5F687E7A-AD0D-4E31-913C-7DD5A07D0586}" type="presParOf" srcId="{0B77414D-0EE8-4266-BE5C-40CBEE408A71}" destId="{BED8C475-9421-4BC4-857F-45D768628311}" srcOrd="2" destOrd="0" presId="urn:microsoft.com/office/officeart/2018/5/layout/IconLeafLabelList"/>
    <dgm:cxn modelId="{A98EBF8F-9899-4CDF-B96A-56875622E380}" type="presParOf" srcId="{0B77414D-0EE8-4266-BE5C-40CBEE408A71}" destId="{0870BB53-117F-4EBA-B11F-7D9EFA284C4A}" srcOrd="3" destOrd="0" presId="urn:microsoft.com/office/officeart/2018/5/layout/IconLeafLabelList"/>
    <dgm:cxn modelId="{75C3D01D-7D91-45BE-ABCC-EFA0C48A69C6}" type="presParOf" srcId="{099E0F5F-C831-448E-A079-A338EEDA2A94}" destId="{5E7742B7-2105-4462-B52D-DFBA4F06A69C}" srcOrd="3" destOrd="0" presId="urn:microsoft.com/office/officeart/2018/5/layout/IconLeafLabelList"/>
    <dgm:cxn modelId="{FD5C5264-DB0D-426B-85E4-5FC5DCC64C00}" type="presParOf" srcId="{099E0F5F-C831-448E-A079-A338EEDA2A94}" destId="{4577B0B0-075A-4CC2-8A0C-3E3EEBF27150}" srcOrd="4" destOrd="0" presId="urn:microsoft.com/office/officeart/2018/5/layout/IconLeafLabelList"/>
    <dgm:cxn modelId="{DCC034AE-703D-4E10-9BFC-101ECEC0B37A}" type="presParOf" srcId="{4577B0B0-075A-4CC2-8A0C-3E3EEBF27150}" destId="{A58F85C3-92B1-4B2E-A99E-8B56F0B444D1}" srcOrd="0" destOrd="0" presId="urn:microsoft.com/office/officeart/2018/5/layout/IconLeafLabelList"/>
    <dgm:cxn modelId="{AB5FC344-1C97-4F16-BDC9-832023307692}" type="presParOf" srcId="{4577B0B0-075A-4CC2-8A0C-3E3EEBF27150}" destId="{A8160C3B-348E-41B9-99E0-31B86F06A7FC}" srcOrd="1" destOrd="0" presId="urn:microsoft.com/office/officeart/2018/5/layout/IconLeafLabelList"/>
    <dgm:cxn modelId="{13FB6DBD-9840-4E4B-8BFA-4D600F0817C7}" type="presParOf" srcId="{4577B0B0-075A-4CC2-8A0C-3E3EEBF27150}" destId="{4295904F-9789-44C5-8B84-88538B67E1D0}" srcOrd="2" destOrd="0" presId="urn:microsoft.com/office/officeart/2018/5/layout/IconLeafLabelList"/>
    <dgm:cxn modelId="{D86680B5-1842-45C8-AAA8-F7DC74AF6C63}" type="presParOf" srcId="{4577B0B0-075A-4CC2-8A0C-3E3EEBF27150}" destId="{139C1280-C848-4B68-B0F9-67E3CB78E507}" srcOrd="3" destOrd="0" presId="urn:microsoft.com/office/officeart/2018/5/layout/IconLeafLabelList"/>
    <dgm:cxn modelId="{E7C8B49B-6918-497E-AEE7-1188F8A2807B}" type="presParOf" srcId="{099E0F5F-C831-448E-A079-A338EEDA2A94}" destId="{B567E374-794A-4E38-977A-563B6AC41995}" srcOrd="5" destOrd="0" presId="urn:microsoft.com/office/officeart/2018/5/layout/IconLeafLabelList"/>
    <dgm:cxn modelId="{7B6BCA08-C082-474F-B06C-FF021FE201AD}" type="presParOf" srcId="{099E0F5F-C831-448E-A079-A338EEDA2A94}" destId="{478B4D22-EAE3-4056-A2D3-BDCC2129CFF2}" srcOrd="6" destOrd="0" presId="urn:microsoft.com/office/officeart/2018/5/layout/IconLeafLabelList"/>
    <dgm:cxn modelId="{FFC990FB-E68E-4233-9E5F-366AE3633F99}" type="presParOf" srcId="{478B4D22-EAE3-4056-A2D3-BDCC2129CFF2}" destId="{F05B1564-789E-41A4-9AF5-DB32577A2ADE}" srcOrd="0" destOrd="0" presId="urn:microsoft.com/office/officeart/2018/5/layout/IconLeafLabelList"/>
    <dgm:cxn modelId="{26066DB1-0B2E-4453-A90A-A3009E56475D}" type="presParOf" srcId="{478B4D22-EAE3-4056-A2D3-BDCC2129CFF2}" destId="{37C02C83-3F01-4774-A4CB-9CC02B15BFCD}" srcOrd="1" destOrd="0" presId="urn:microsoft.com/office/officeart/2018/5/layout/IconLeafLabelList"/>
    <dgm:cxn modelId="{5424479A-5287-433B-88B7-788201CE411B}" type="presParOf" srcId="{478B4D22-EAE3-4056-A2D3-BDCC2129CFF2}" destId="{27603F3C-B9C2-4434-A6D1-8CF889B20FB3}" srcOrd="2" destOrd="0" presId="urn:microsoft.com/office/officeart/2018/5/layout/IconLeafLabelList"/>
    <dgm:cxn modelId="{F8270A9B-54BC-4042-9FCA-0DB64344B173}" type="presParOf" srcId="{478B4D22-EAE3-4056-A2D3-BDCC2129CFF2}" destId="{2E771C38-22C9-4D20-94B7-323E6FF52EF9}" srcOrd="3" destOrd="0" presId="urn:microsoft.com/office/officeart/2018/5/layout/IconLeafLabelList"/>
    <dgm:cxn modelId="{F5CB9DBF-52EC-4C62-8E6B-392A83EB137D}" type="presParOf" srcId="{099E0F5F-C831-448E-A079-A338EEDA2A94}" destId="{6CB520EE-1096-4D77-8F78-BDDEDF56E84D}" srcOrd="7" destOrd="0" presId="urn:microsoft.com/office/officeart/2018/5/layout/IconLeafLabelList"/>
    <dgm:cxn modelId="{B1825ADC-C51E-457F-A366-9A6C864C5F6B}" type="presParOf" srcId="{099E0F5F-C831-448E-A079-A338EEDA2A94}" destId="{59335694-ED8E-4017-A0DC-5DE2C8D47976}" srcOrd="8" destOrd="0" presId="urn:microsoft.com/office/officeart/2018/5/layout/IconLeafLabelList"/>
    <dgm:cxn modelId="{0A639FC2-8D74-4D67-A978-CE38FB29F0AC}" type="presParOf" srcId="{59335694-ED8E-4017-A0DC-5DE2C8D47976}" destId="{33DEE12F-147A-491F-9647-EA9C555F5232}" srcOrd="0" destOrd="0" presId="urn:microsoft.com/office/officeart/2018/5/layout/IconLeafLabelList"/>
    <dgm:cxn modelId="{D8162CB6-D94F-42E4-89C9-221A91EF709C}" type="presParOf" srcId="{59335694-ED8E-4017-A0DC-5DE2C8D47976}" destId="{E6C3A5CA-21BE-43CC-9F68-E4C60B9AD757}" srcOrd="1" destOrd="0" presId="urn:microsoft.com/office/officeart/2018/5/layout/IconLeafLabelList"/>
    <dgm:cxn modelId="{9A2FB4D8-A9DF-4E20-8546-5BFAD014E9F9}" type="presParOf" srcId="{59335694-ED8E-4017-A0DC-5DE2C8D47976}" destId="{CAE6B42E-FC94-48CE-915B-BEF837B51946}" srcOrd="2" destOrd="0" presId="urn:microsoft.com/office/officeart/2018/5/layout/IconLeafLabelList"/>
    <dgm:cxn modelId="{D1A056D5-7129-419B-922D-D3CCC670AE39}" type="presParOf" srcId="{59335694-ED8E-4017-A0DC-5DE2C8D47976}" destId="{CB4038D8-99DE-4A59-9E22-BCA1B6BE569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E519244-4F6E-479D-A985-DCDB1303538D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D78183B-6E69-472B-96D2-957106AEA21A}">
      <dgm:prSet/>
      <dgm:spPr/>
      <dgm:t>
        <a:bodyPr/>
        <a:lstStyle/>
        <a:p>
          <a:pPr>
            <a:defRPr b="1"/>
          </a:pPr>
          <a:r>
            <a:rPr lang="en-US"/>
            <a:t>CPT 99091</a:t>
          </a:r>
        </a:p>
      </dgm:t>
    </dgm:pt>
    <dgm:pt modelId="{FE5AF1C0-8937-4888-A9D7-DDD1D2473F14}" type="parTrans" cxnId="{AA465E31-5F53-4363-A6B7-55E42183B1E4}">
      <dgm:prSet/>
      <dgm:spPr/>
      <dgm:t>
        <a:bodyPr/>
        <a:lstStyle/>
        <a:p>
          <a:endParaRPr lang="en-US"/>
        </a:p>
      </dgm:t>
    </dgm:pt>
    <dgm:pt modelId="{F5FA1584-18ED-4C94-9350-74D8ED28F3BA}" type="sibTrans" cxnId="{AA465E31-5F53-4363-A6B7-55E42183B1E4}">
      <dgm:prSet/>
      <dgm:spPr/>
      <dgm:t>
        <a:bodyPr/>
        <a:lstStyle/>
        <a:p>
          <a:endParaRPr lang="en-US"/>
        </a:p>
      </dgm:t>
    </dgm:pt>
    <dgm:pt modelId="{F2378BCA-FF90-459D-A051-E9FB7BD36732}">
      <dgm:prSet/>
      <dgm:spPr/>
      <dgm:t>
        <a:bodyPr/>
        <a:lstStyle/>
        <a:p>
          <a:r>
            <a:rPr lang="en-US" dirty="0"/>
            <a:t>ORDERED BY PHYSICIAN / QHCP</a:t>
          </a:r>
        </a:p>
      </dgm:t>
    </dgm:pt>
    <dgm:pt modelId="{7417DD6D-7EE9-43CB-AE06-DB8ABC9398CE}" type="parTrans" cxnId="{D03E2977-9C27-4113-B102-E86FD4A393DB}">
      <dgm:prSet/>
      <dgm:spPr/>
      <dgm:t>
        <a:bodyPr/>
        <a:lstStyle/>
        <a:p>
          <a:endParaRPr lang="en-US"/>
        </a:p>
      </dgm:t>
    </dgm:pt>
    <dgm:pt modelId="{88AC433E-9F2E-40CE-867F-CBFB0E2D8710}" type="sibTrans" cxnId="{D03E2977-9C27-4113-B102-E86FD4A393DB}">
      <dgm:prSet/>
      <dgm:spPr/>
      <dgm:t>
        <a:bodyPr/>
        <a:lstStyle/>
        <a:p>
          <a:endParaRPr lang="en-US"/>
        </a:p>
      </dgm:t>
    </dgm:pt>
    <dgm:pt modelId="{20EFD9DF-0D7C-485F-9A3B-19B95916828A}">
      <dgm:prSet/>
      <dgm:spPr/>
      <dgm:t>
        <a:bodyPr/>
        <a:lstStyle/>
        <a:p>
          <a:r>
            <a:rPr lang="en-US" dirty="0"/>
            <a:t>SERVICE PROVIDED BY </a:t>
          </a:r>
          <a:r>
            <a:rPr lang="en-US" b="1" dirty="0">
              <a:solidFill>
                <a:srgbClr val="FF0000"/>
              </a:solidFill>
            </a:rPr>
            <a:t>PHYSICIAN / QHCP</a:t>
          </a:r>
        </a:p>
      </dgm:t>
    </dgm:pt>
    <dgm:pt modelId="{8ED9954D-040D-4A31-939E-E9B539018DD4}" type="parTrans" cxnId="{B216D7A7-1285-4DFB-9B36-8CA622D49485}">
      <dgm:prSet/>
      <dgm:spPr/>
      <dgm:t>
        <a:bodyPr/>
        <a:lstStyle/>
        <a:p>
          <a:endParaRPr lang="en-US"/>
        </a:p>
      </dgm:t>
    </dgm:pt>
    <dgm:pt modelId="{8C995E61-2D8E-4031-A061-91C99F786FE3}" type="sibTrans" cxnId="{B216D7A7-1285-4DFB-9B36-8CA622D49485}">
      <dgm:prSet/>
      <dgm:spPr/>
      <dgm:t>
        <a:bodyPr/>
        <a:lstStyle/>
        <a:p>
          <a:endParaRPr lang="en-US"/>
        </a:p>
      </dgm:t>
    </dgm:pt>
    <dgm:pt modelId="{37A28ADD-F819-448A-AF13-04776D1E6DAA}">
      <dgm:prSet/>
      <dgm:spPr/>
      <dgm:t>
        <a:bodyPr/>
        <a:lstStyle/>
        <a:p>
          <a:r>
            <a:rPr lang="en-US"/>
            <a:t>&gt; 30 MINUTES FOR REVIEW, INTERP &amp; INTERACTION</a:t>
          </a:r>
        </a:p>
      </dgm:t>
    </dgm:pt>
    <dgm:pt modelId="{C3D0D217-FF34-4A8A-9F48-B967AFA4691C}" type="parTrans" cxnId="{1887220D-901F-4072-9596-E5022E79C268}">
      <dgm:prSet/>
      <dgm:spPr/>
      <dgm:t>
        <a:bodyPr/>
        <a:lstStyle/>
        <a:p>
          <a:endParaRPr lang="en-US"/>
        </a:p>
      </dgm:t>
    </dgm:pt>
    <dgm:pt modelId="{49DEB51A-1558-478A-BA95-537BD83EDA00}" type="sibTrans" cxnId="{1887220D-901F-4072-9596-E5022E79C268}">
      <dgm:prSet/>
      <dgm:spPr/>
      <dgm:t>
        <a:bodyPr/>
        <a:lstStyle/>
        <a:p>
          <a:endParaRPr lang="en-US"/>
        </a:p>
      </dgm:t>
    </dgm:pt>
    <dgm:pt modelId="{67514573-72D9-409C-B5D1-A4CE14D2FA17}">
      <dgm:prSet/>
      <dgm:spPr/>
      <dgm:t>
        <a:bodyPr/>
        <a:lstStyle/>
        <a:p>
          <a:pPr>
            <a:defRPr b="1"/>
          </a:pPr>
          <a:r>
            <a:rPr lang="en-US"/>
            <a:t>CPT 99457</a:t>
          </a:r>
        </a:p>
      </dgm:t>
    </dgm:pt>
    <dgm:pt modelId="{6EC94030-A437-4664-BD4C-D4A45E403F76}" type="parTrans" cxnId="{6CB46277-414C-425A-BF26-E2FDB8B87D14}">
      <dgm:prSet/>
      <dgm:spPr/>
      <dgm:t>
        <a:bodyPr/>
        <a:lstStyle/>
        <a:p>
          <a:endParaRPr lang="en-US"/>
        </a:p>
      </dgm:t>
    </dgm:pt>
    <dgm:pt modelId="{D0C77640-EE3A-4C6A-BFB1-52C5D109B3F2}" type="sibTrans" cxnId="{6CB46277-414C-425A-BF26-E2FDB8B87D14}">
      <dgm:prSet/>
      <dgm:spPr/>
      <dgm:t>
        <a:bodyPr/>
        <a:lstStyle/>
        <a:p>
          <a:endParaRPr lang="en-US"/>
        </a:p>
      </dgm:t>
    </dgm:pt>
    <dgm:pt modelId="{10F02740-04E6-436F-9143-5F4637F802BA}">
      <dgm:prSet/>
      <dgm:spPr/>
      <dgm:t>
        <a:bodyPr/>
        <a:lstStyle/>
        <a:p>
          <a:r>
            <a:rPr lang="en-US"/>
            <a:t>ORDERED BY PHYSICIAN / QHCP</a:t>
          </a:r>
        </a:p>
      </dgm:t>
    </dgm:pt>
    <dgm:pt modelId="{A55F136B-2EA5-465F-AB15-F7A610F7D8A1}" type="parTrans" cxnId="{45CCFC15-BF47-4EE9-9C4C-DC29DD0BB44E}">
      <dgm:prSet/>
      <dgm:spPr/>
      <dgm:t>
        <a:bodyPr/>
        <a:lstStyle/>
        <a:p>
          <a:endParaRPr lang="en-US"/>
        </a:p>
      </dgm:t>
    </dgm:pt>
    <dgm:pt modelId="{DBB342F0-0770-4F48-8818-068BF943C5D6}" type="sibTrans" cxnId="{45CCFC15-BF47-4EE9-9C4C-DC29DD0BB44E}">
      <dgm:prSet/>
      <dgm:spPr/>
      <dgm:t>
        <a:bodyPr/>
        <a:lstStyle/>
        <a:p>
          <a:endParaRPr lang="en-US"/>
        </a:p>
      </dgm:t>
    </dgm:pt>
    <dgm:pt modelId="{6C8ADA6C-770C-4424-BF67-8A163376153A}">
      <dgm:prSet/>
      <dgm:spPr/>
      <dgm:t>
        <a:bodyPr/>
        <a:lstStyle/>
        <a:p>
          <a:r>
            <a:rPr lang="en-US" dirty="0"/>
            <a:t>SERVICE CAN ALSO BE PERFORMED BY </a:t>
          </a:r>
          <a:r>
            <a:rPr lang="en-US" b="1" dirty="0">
              <a:solidFill>
                <a:srgbClr val="FF0000"/>
              </a:solidFill>
            </a:rPr>
            <a:t>CLINICAL STAFF</a:t>
          </a:r>
        </a:p>
      </dgm:t>
    </dgm:pt>
    <dgm:pt modelId="{E04E791A-72AA-4458-A9BF-69592B20EA5D}" type="parTrans" cxnId="{B75227D8-B01D-4739-AAB9-577255CED69E}">
      <dgm:prSet/>
      <dgm:spPr/>
      <dgm:t>
        <a:bodyPr/>
        <a:lstStyle/>
        <a:p>
          <a:endParaRPr lang="en-US"/>
        </a:p>
      </dgm:t>
    </dgm:pt>
    <dgm:pt modelId="{110786FA-0A0F-4946-8E77-CED7A9F105F1}" type="sibTrans" cxnId="{B75227D8-B01D-4739-AAB9-577255CED69E}">
      <dgm:prSet/>
      <dgm:spPr/>
      <dgm:t>
        <a:bodyPr/>
        <a:lstStyle/>
        <a:p>
          <a:endParaRPr lang="en-US"/>
        </a:p>
      </dgm:t>
    </dgm:pt>
    <dgm:pt modelId="{FEF5F447-85C9-4748-9A5B-9B9467E602B0}">
      <dgm:prSet/>
      <dgm:spPr/>
      <dgm:t>
        <a:bodyPr/>
        <a:lstStyle/>
        <a:p>
          <a:r>
            <a:rPr lang="en-US"/>
            <a:t>&gt;20 MINUTES LIVE, INTERACTIVE COMMUNICATION BETWEEN PATIENT / CAREGIVER AND STAFF</a:t>
          </a:r>
        </a:p>
      </dgm:t>
    </dgm:pt>
    <dgm:pt modelId="{26F6D5DD-E1B9-4375-87C9-4DCBA9256E1F}" type="parTrans" cxnId="{3367A694-4813-4250-A7A0-248F7002F3E6}">
      <dgm:prSet/>
      <dgm:spPr/>
      <dgm:t>
        <a:bodyPr/>
        <a:lstStyle/>
        <a:p>
          <a:endParaRPr lang="en-US"/>
        </a:p>
      </dgm:t>
    </dgm:pt>
    <dgm:pt modelId="{C6AAA3EE-1AF4-4964-9D24-EF54CFEC75BD}" type="sibTrans" cxnId="{3367A694-4813-4250-A7A0-248F7002F3E6}">
      <dgm:prSet/>
      <dgm:spPr/>
      <dgm:t>
        <a:bodyPr/>
        <a:lstStyle/>
        <a:p>
          <a:endParaRPr lang="en-US"/>
        </a:p>
      </dgm:t>
    </dgm:pt>
    <dgm:pt modelId="{3C9DCFD7-58AF-4872-9C0F-96955237C84A}" type="pres">
      <dgm:prSet presAssocID="{1E519244-4F6E-479D-A985-DCDB1303538D}" presName="root" presStyleCnt="0">
        <dgm:presLayoutVars>
          <dgm:dir/>
          <dgm:resizeHandles val="exact"/>
        </dgm:presLayoutVars>
      </dgm:prSet>
      <dgm:spPr/>
    </dgm:pt>
    <dgm:pt modelId="{00A3CDCF-AD07-46A8-B6AF-392E7CEF3FA2}" type="pres">
      <dgm:prSet presAssocID="{5D78183B-6E69-472B-96D2-957106AEA21A}" presName="compNode" presStyleCnt="0"/>
      <dgm:spPr/>
    </dgm:pt>
    <dgm:pt modelId="{34125770-6247-4992-9DCD-1CF584612CCB}" type="pres">
      <dgm:prSet presAssocID="{5D78183B-6E69-472B-96D2-957106AEA21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3268DB85-41DB-46E2-ABDD-9F360E4ECE46}" type="pres">
      <dgm:prSet presAssocID="{5D78183B-6E69-472B-96D2-957106AEA21A}" presName="iconSpace" presStyleCnt="0"/>
      <dgm:spPr/>
    </dgm:pt>
    <dgm:pt modelId="{5ADE4A64-A82F-4B3C-9274-D1A804DDB5D9}" type="pres">
      <dgm:prSet presAssocID="{5D78183B-6E69-472B-96D2-957106AEA21A}" presName="parTx" presStyleLbl="revTx" presStyleIdx="0" presStyleCnt="4">
        <dgm:presLayoutVars>
          <dgm:chMax val="0"/>
          <dgm:chPref val="0"/>
        </dgm:presLayoutVars>
      </dgm:prSet>
      <dgm:spPr/>
    </dgm:pt>
    <dgm:pt modelId="{DA6282EC-0F57-40F2-B2A7-3CBD9F254931}" type="pres">
      <dgm:prSet presAssocID="{5D78183B-6E69-472B-96D2-957106AEA21A}" presName="txSpace" presStyleCnt="0"/>
      <dgm:spPr/>
    </dgm:pt>
    <dgm:pt modelId="{D8217BA3-D0D7-4B77-9655-7B692AE01654}" type="pres">
      <dgm:prSet presAssocID="{5D78183B-6E69-472B-96D2-957106AEA21A}" presName="desTx" presStyleLbl="revTx" presStyleIdx="1" presStyleCnt="4">
        <dgm:presLayoutVars/>
      </dgm:prSet>
      <dgm:spPr/>
    </dgm:pt>
    <dgm:pt modelId="{EBC00AC1-CE3F-4C82-B948-D1890BCC3A86}" type="pres">
      <dgm:prSet presAssocID="{F5FA1584-18ED-4C94-9350-74D8ED28F3BA}" presName="sibTrans" presStyleCnt="0"/>
      <dgm:spPr/>
    </dgm:pt>
    <dgm:pt modelId="{1C6E8BE5-30E7-4003-905D-05DB2012351F}" type="pres">
      <dgm:prSet presAssocID="{67514573-72D9-409C-B5D1-A4CE14D2FA17}" presName="compNode" presStyleCnt="0"/>
      <dgm:spPr/>
    </dgm:pt>
    <dgm:pt modelId="{306541C9-05FF-4D40-A4BE-D8307F7073F4}" type="pres">
      <dgm:prSet presAssocID="{67514573-72D9-409C-B5D1-A4CE14D2FA1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94C7ABF8-104E-43BB-8C0C-F882A0DBDDC4}" type="pres">
      <dgm:prSet presAssocID="{67514573-72D9-409C-B5D1-A4CE14D2FA17}" presName="iconSpace" presStyleCnt="0"/>
      <dgm:spPr/>
    </dgm:pt>
    <dgm:pt modelId="{CEECD5C0-E0CE-40AD-A109-B78C5B17018B}" type="pres">
      <dgm:prSet presAssocID="{67514573-72D9-409C-B5D1-A4CE14D2FA17}" presName="parTx" presStyleLbl="revTx" presStyleIdx="2" presStyleCnt="4">
        <dgm:presLayoutVars>
          <dgm:chMax val="0"/>
          <dgm:chPref val="0"/>
        </dgm:presLayoutVars>
      </dgm:prSet>
      <dgm:spPr/>
    </dgm:pt>
    <dgm:pt modelId="{D0DD792C-D6DF-44F1-A354-07BEE4C1B142}" type="pres">
      <dgm:prSet presAssocID="{67514573-72D9-409C-B5D1-A4CE14D2FA17}" presName="txSpace" presStyleCnt="0"/>
      <dgm:spPr/>
    </dgm:pt>
    <dgm:pt modelId="{B1F5322A-E302-4B4A-AF94-12CF91DD109D}" type="pres">
      <dgm:prSet presAssocID="{67514573-72D9-409C-B5D1-A4CE14D2FA17}" presName="desTx" presStyleLbl="revTx" presStyleIdx="3" presStyleCnt="4">
        <dgm:presLayoutVars/>
      </dgm:prSet>
      <dgm:spPr/>
    </dgm:pt>
  </dgm:ptLst>
  <dgm:cxnLst>
    <dgm:cxn modelId="{1887220D-901F-4072-9596-E5022E79C268}" srcId="{5D78183B-6E69-472B-96D2-957106AEA21A}" destId="{37A28ADD-F819-448A-AF13-04776D1E6DAA}" srcOrd="2" destOrd="0" parTransId="{C3D0D217-FF34-4A8A-9F48-B967AFA4691C}" sibTransId="{49DEB51A-1558-478A-BA95-537BD83EDA00}"/>
    <dgm:cxn modelId="{45CCFC15-BF47-4EE9-9C4C-DC29DD0BB44E}" srcId="{67514573-72D9-409C-B5D1-A4CE14D2FA17}" destId="{10F02740-04E6-436F-9143-5F4637F802BA}" srcOrd="0" destOrd="0" parTransId="{A55F136B-2EA5-465F-AB15-F7A610F7D8A1}" sibTransId="{DBB342F0-0770-4F48-8818-068BF943C5D6}"/>
    <dgm:cxn modelId="{AA465E31-5F53-4363-A6B7-55E42183B1E4}" srcId="{1E519244-4F6E-479D-A985-DCDB1303538D}" destId="{5D78183B-6E69-472B-96D2-957106AEA21A}" srcOrd="0" destOrd="0" parTransId="{FE5AF1C0-8937-4888-A9D7-DDD1D2473F14}" sibTransId="{F5FA1584-18ED-4C94-9350-74D8ED28F3BA}"/>
    <dgm:cxn modelId="{3E235938-5408-4719-B689-E83552A7CFF9}" type="presOf" srcId="{37A28ADD-F819-448A-AF13-04776D1E6DAA}" destId="{D8217BA3-D0D7-4B77-9655-7B692AE01654}" srcOrd="0" destOrd="2" presId="urn:microsoft.com/office/officeart/2018/5/layout/CenteredIconLabelDescriptionList"/>
    <dgm:cxn modelId="{6258365D-8B87-4099-89E3-9B385135BCA1}" type="presOf" srcId="{6C8ADA6C-770C-4424-BF67-8A163376153A}" destId="{B1F5322A-E302-4B4A-AF94-12CF91DD109D}" srcOrd="0" destOrd="1" presId="urn:microsoft.com/office/officeart/2018/5/layout/CenteredIconLabelDescriptionList"/>
    <dgm:cxn modelId="{68F05547-1196-434C-930D-600805C1D498}" type="presOf" srcId="{67514573-72D9-409C-B5D1-A4CE14D2FA17}" destId="{CEECD5C0-E0CE-40AD-A109-B78C5B17018B}" srcOrd="0" destOrd="0" presId="urn:microsoft.com/office/officeart/2018/5/layout/CenteredIconLabelDescriptionList"/>
    <dgm:cxn modelId="{505BC349-FE69-4A13-81B7-8FBB7CF335B6}" type="presOf" srcId="{1E519244-4F6E-479D-A985-DCDB1303538D}" destId="{3C9DCFD7-58AF-4872-9C0F-96955237C84A}" srcOrd="0" destOrd="0" presId="urn:microsoft.com/office/officeart/2018/5/layout/CenteredIconLabelDescriptionList"/>
    <dgm:cxn modelId="{A54BE453-5F85-4107-94E6-4995063270EE}" type="presOf" srcId="{10F02740-04E6-436F-9143-5F4637F802BA}" destId="{B1F5322A-E302-4B4A-AF94-12CF91DD109D}" srcOrd="0" destOrd="0" presId="urn:microsoft.com/office/officeart/2018/5/layout/CenteredIconLabelDescriptionList"/>
    <dgm:cxn modelId="{D03E2977-9C27-4113-B102-E86FD4A393DB}" srcId="{5D78183B-6E69-472B-96D2-957106AEA21A}" destId="{F2378BCA-FF90-459D-A051-E9FB7BD36732}" srcOrd="0" destOrd="0" parTransId="{7417DD6D-7EE9-43CB-AE06-DB8ABC9398CE}" sibTransId="{88AC433E-9F2E-40CE-867F-CBFB0E2D8710}"/>
    <dgm:cxn modelId="{6CB46277-414C-425A-BF26-E2FDB8B87D14}" srcId="{1E519244-4F6E-479D-A985-DCDB1303538D}" destId="{67514573-72D9-409C-B5D1-A4CE14D2FA17}" srcOrd="1" destOrd="0" parTransId="{6EC94030-A437-4664-BD4C-D4A45E403F76}" sibTransId="{D0C77640-EE3A-4C6A-BFB1-52C5D109B3F2}"/>
    <dgm:cxn modelId="{0B21B677-1E18-4517-818C-A6D9F1F336E6}" type="presOf" srcId="{5D78183B-6E69-472B-96D2-957106AEA21A}" destId="{5ADE4A64-A82F-4B3C-9274-D1A804DDB5D9}" srcOrd="0" destOrd="0" presId="urn:microsoft.com/office/officeart/2018/5/layout/CenteredIconLabelDescriptionList"/>
    <dgm:cxn modelId="{3367A694-4813-4250-A7A0-248F7002F3E6}" srcId="{67514573-72D9-409C-B5D1-A4CE14D2FA17}" destId="{FEF5F447-85C9-4748-9A5B-9B9467E602B0}" srcOrd="2" destOrd="0" parTransId="{26F6D5DD-E1B9-4375-87C9-4DCBA9256E1F}" sibTransId="{C6AAA3EE-1AF4-4964-9D24-EF54CFEC75BD}"/>
    <dgm:cxn modelId="{24EF4D99-686A-4FB7-B811-B0515EE0C7A4}" type="presOf" srcId="{FEF5F447-85C9-4748-9A5B-9B9467E602B0}" destId="{B1F5322A-E302-4B4A-AF94-12CF91DD109D}" srcOrd="0" destOrd="2" presId="urn:microsoft.com/office/officeart/2018/5/layout/CenteredIconLabelDescriptionList"/>
    <dgm:cxn modelId="{B216D7A7-1285-4DFB-9B36-8CA622D49485}" srcId="{5D78183B-6E69-472B-96D2-957106AEA21A}" destId="{20EFD9DF-0D7C-485F-9A3B-19B95916828A}" srcOrd="1" destOrd="0" parTransId="{8ED9954D-040D-4A31-939E-E9B539018DD4}" sibTransId="{8C995E61-2D8E-4031-A061-91C99F786FE3}"/>
    <dgm:cxn modelId="{B75227D8-B01D-4739-AAB9-577255CED69E}" srcId="{67514573-72D9-409C-B5D1-A4CE14D2FA17}" destId="{6C8ADA6C-770C-4424-BF67-8A163376153A}" srcOrd="1" destOrd="0" parTransId="{E04E791A-72AA-4458-A9BF-69592B20EA5D}" sibTransId="{110786FA-0A0F-4946-8E77-CED7A9F105F1}"/>
    <dgm:cxn modelId="{C67CEEE9-30CE-42BE-89E1-B58CD70C76F3}" type="presOf" srcId="{F2378BCA-FF90-459D-A051-E9FB7BD36732}" destId="{D8217BA3-D0D7-4B77-9655-7B692AE01654}" srcOrd="0" destOrd="0" presId="urn:microsoft.com/office/officeart/2018/5/layout/CenteredIconLabelDescriptionList"/>
    <dgm:cxn modelId="{D8B24BFB-44BC-46C5-BCED-F79D7558DB34}" type="presOf" srcId="{20EFD9DF-0D7C-485F-9A3B-19B95916828A}" destId="{D8217BA3-D0D7-4B77-9655-7B692AE01654}" srcOrd="0" destOrd="1" presId="urn:microsoft.com/office/officeart/2018/5/layout/CenteredIconLabelDescriptionList"/>
    <dgm:cxn modelId="{5F56A133-5DE0-4B4B-9E11-4945AEC073C7}" type="presParOf" srcId="{3C9DCFD7-58AF-4872-9C0F-96955237C84A}" destId="{00A3CDCF-AD07-46A8-B6AF-392E7CEF3FA2}" srcOrd="0" destOrd="0" presId="urn:microsoft.com/office/officeart/2018/5/layout/CenteredIconLabelDescriptionList"/>
    <dgm:cxn modelId="{507CB176-8581-4D34-BB9E-CB3303444768}" type="presParOf" srcId="{00A3CDCF-AD07-46A8-B6AF-392E7CEF3FA2}" destId="{34125770-6247-4992-9DCD-1CF584612CCB}" srcOrd="0" destOrd="0" presId="urn:microsoft.com/office/officeart/2018/5/layout/CenteredIconLabelDescriptionList"/>
    <dgm:cxn modelId="{6EBDFDBF-A9E8-4471-B3FB-BD423B949B51}" type="presParOf" srcId="{00A3CDCF-AD07-46A8-B6AF-392E7CEF3FA2}" destId="{3268DB85-41DB-46E2-ABDD-9F360E4ECE46}" srcOrd="1" destOrd="0" presId="urn:microsoft.com/office/officeart/2018/5/layout/CenteredIconLabelDescriptionList"/>
    <dgm:cxn modelId="{6C7615C0-8B56-4683-8244-4AE1EF1CD56A}" type="presParOf" srcId="{00A3CDCF-AD07-46A8-B6AF-392E7CEF3FA2}" destId="{5ADE4A64-A82F-4B3C-9274-D1A804DDB5D9}" srcOrd="2" destOrd="0" presId="urn:microsoft.com/office/officeart/2018/5/layout/CenteredIconLabelDescriptionList"/>
    <dgm:cxn modelId="{C4224348-60A1-4921-97E9-F7DABA0E0ACD}" type="presParOf" srcId="{00A3CDCF-AD07-46A8-B6AF-392E7CEF3FA2}" destId="{DA6282EC-0F57-40F2-B2A7-3CBD9F254931}" srcOrd="3" destOrd="0" presId="urn:microsoft.com/office/officeart/2018/5/layout/CenteredIconLabelDescriptionList"/>
    <dgm:cxn modelId="{2396F614-3D9B-429B-9C05-DEC056CB035B}" type="presParOf" srcId="{00A3CDCF-AD07-46A8-B6AF-392E7CEF3FA2}" destId="{D8217BA3-D0D7-4B77-9655-7B692AE01654}" srcOrd="4" destOrd="0" presId="urn:microsoft.com/office/officeart/2018/5/layout/CenteredIconLabelDescriptionList"/>
    <dgm:cxn modelId="{EF90DE55-4D76-4838-9ACE-DD2ECBB94425}" type="presParOf" srcId="{3C9DCFD7-58AF-4872-9C0F-96955237C84A}" destId="{EBC00AC1-CE3F-4C82-B948-D1890BCC3A86}" srcOrd="1" destOrd="0" presId="urn:microsoft.com/office/officeart/2018/5/layout/CenteredIconLabelDescriptionList"/>
    <dgm:cxn modelId="{014F97D3-0100-49AE-B216-416722156853}" type="presParOf" srcId="{3C9DCFD7-58AF-4872-9C0F-96955237C84A}" destId="{1C6E8BE5-30E7-4003-905D-05DB2012351F}" srcOrd="2" destOrd="0" presId="urn:microsoft.com/office/officeart/2018/5/layout/CenteredIconLabelDescriptionList"/>
    <dgm:cxn modelId="{6BB2851F-285C-473D-9613-D68FDE5DDCA7}" type="presParOf" srcId="{1C6E8BE5-30E7-4003-905D-05DB2012351F}" destId="{306541C9-05FF-4D40-A4BE-D8307F7073F4}" srcOrd="0" destOrd="0" presId="urn:microsoft.com/office/officeart/2018/5/layout/CenteredIconLabelDescriptionList"/>
    <dgm:cxn modelId="{BA4F499C-9D21-4899-AAD0-D7956C1672FF}" type="presParOf" srcId="{1C6E8BE5-30E7-4003-905D-05DB2012351F}" destId="{94C7ABF8-104E-43BB-8C0C-F882A0DBDDC4}" srcOrd="1" destOrd="0" presId="urn:microsoft.com/office/officeart/2018/5/layout/CenteredIconLabelDescriptionList"/>
    <dgm:cxn modelId="{26036ABE-3BBF-4B63-87EC-A118935E22DF}" type="presParOf" srcId="{1C6E8BE5-30E7-4003-905D-05DB2012351F}" destId="{CEECD5C0-E0CE-40AD-A109-B78C5B17018B}" srcOrd="2" destOrd="0" presId="urn:microsoft.com/office/officeart/2018/5/layout/CenteredIconLabelDescriptionList"/>
    <dgm:cxn modelId="{24F495D4-E2E1-47F6-A316-D6CF0A5E6A9A}" type="presParOf" srcId="{1C6E8BE5-30E7-4003-905D-05DB2012351F}" destId="{D0DD792C-D6DF-44F1-A354-07BEE4C1B142}" srcOrd="3" destOrd="0" presId="urn:microsoft.com/office/officeart/2018/5/layout/CenteredIconLabelDescriptionList"/>
    <dgm:cxn modelId="{888C8893-B941-4A70-8E24-0A5B1F08D271}" type="presParOf" srcId="{1C6E8BE5-30E7-4003-905D-05DB2012351F}" destId="{B1F5322A-E302-4B4A-AF94-12CF91DD109D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425FF85-A03F-4712-8A69-E60E1CCEDD4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4_2" csCatId="accent4" phldr="1"/>
      <dgm:spPr/>
      <dgm:t>
        <a:bodyPr/>
        <a:lstStyle/>
        <a:p>
          <a:endParaRPr lang="en-US"/>
        </a:p>
      </dgm:t>
    </dgm:pt>
    <dgm:pt modelId="{ECB6D2ED-0D8F-477A-9AE9-17CFEC21C1D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DIVERSIFIED BILLING $ OPPORTUNITIES</a:t>
          </a:r>
        </a:p>
      </dgm:t>
    </dgm:pt>
    <dgm:pt modelId="{6A7B76B5-2D57-410A-A4A2-0BE2A08C52B0}" type="parTrans" cxnId="{84E40BAC-DD20-459B-9CB5-39A4C54BEAF0}">
      <dgm:prSet/>
      <dgm:spPr/>
      <dgm:t>
        <a:bodyPr/>
        <a:lstStyle/>
        <a:p>
          <a:endParaRPr lang="en-US"/>
        </a:p>
      </dgm:t>
    </dgm:pt>
    <dgm:pt modelId="{72E885F4-3309-4E7A-896E-7A497126A3C7}" type="sibTrans" cxnId="{84E40BAC-DD20-459B-9CB5-39A4C54BEAF0}">
      <dgm:prSet/>
      <dgm:spPr/>
      <dgm:t>
        <a:bodyPr/>
        <a:lstStyle/>
        <a:p>
          <a:endParaRPr lang="en-US"/>
        </a:p>
      </dgm:t>
    </dgm:pt>
    <dgm:pt modelId="{95608D3B-ACD4-476E-8EFE-2ECF567499A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BETTER INTEGRATION WITH…</a:t>
          </a:r>
        </a:p>
      </dgm:t>
    </dgm:pt>
    <dgm:pt modelId="{F1020B1D-BA86-492A-9D89-4E19FD4DCFA7}" type="parTrans" cxnId="{16A5A4D9-A759-431B-AB56-A8E9C8E3D370}">
      <dgm:prSet/>
      <dgm:spPr/>
      <dgm:t>
        <a:bodyPr/>
        <a:lstStyle/>
        <a:p>
          <a:endParaRPr lang="en-US"/>
        </a:p>
      </dgm:t>
    </dgm:pt>
    <dgm:pt modelId="{873CC4B1-F04E-432F-AEF6-8D57EC71DD2D}" type="sibTrans" cxnId="{16A5A4D9-A759-431B-AB56-A8E9C8E3D370}">
      <dgm:prSet/>
      <dgm:spPr/>
      <dgm:t>
        <a:bodyPr/>
        <a:lstStyle/>
        <a:p>
          <a:endParaRPr lang="en-US"/>
        </a:p>
      </dgm:t>
    </dgm:pt>
    <dgm:pt modelId="{EA0AE6F0-4A24-4922-9196-77725D82A52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OUTPATIENT CLINIC</a:t>
          </a:r>
        </a:p>
      </dgm:t>
    </dgm:pt>
    <dgm:pt modelId="{6990997E-BCBC-46DD-964C-3A2425567998}" type="parTrans" cxnId="{5A19800B-CC39-41C2-BC75-B0C9B2A24828}">
      <dgm:prSet/>
      <dgm:spPr/>
      <dgm:t>
        <a:bodyPr/>
        <a:lstStyle/>
        <a:p>
          <a:endParaRPr lang="en-US"/>
        </a:p>
      </dgm:t>
    </dgm:pt>
    <dgm:pt modelId="{E0F1C39B-43BB-4126-A1E3-3D45D7A1F3CC}" type="sibTrans" cxnId="{5A19800B-CC39-41C2-BC75-B0C9B2A24828}">
      <dgm:prSet/>
      <dgm:spPr/>
      <dgm:t>
        <a:bodyPr/>
        <a:lstStyle/>
        <a:p>
          <a:endParaRPr lang="en-US"/>
        </a:p>
      </dgm:t>
    </dgm:pt>
    <dgm:pt modelId="{023D58FF-6515-425F-9D4A-9616828191D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DME</a:t>
          </a:r>
        </a:p>
      </dgm:t>
    </dgm:pt>
    <dgm:pt modelId="{4A0554A7-1F09-441E-9F29-7405F45243F5}" type="parTrans" cxnId="{B8494CB9-4DE7-4983-A257-12B803E1B957}">
      <dgm:prSet/>
      <dgm:spPr/>
      <dgm:t>
        <a:bodyPr/>
        <a:lstStyle/>
        <a:p>
          <a:endParaRPr lang="en-US"/>
        </a:p>
      </dgm:t>
    </dgm:pt>
    <dgm:pt modelId="{9F801CBD-7587-4924-A1D3-C4D687B6D08A}" type="sibTrans" cxnId="{B8494CB9-4DE7-4983-A257-12B803E1B957}">
      <dgm:prSet/>
      <dgm:spPr/>
      <dgm:t>
        <a:bodyPr/>
        <a:lstStyle/>
        <a:p>
          <a:endParaRPr lang="en-US"/>
        </a:p>
      </dgm:t>
    </dgm:pt>
    <dgm:pt modelId="{4FFAC918-D428-4915-A0B7-FD1D646DAA2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DIRECT REFERRING PRACTICES</a:t>
          </a:r>
        </a:p>
      </dgm:t>
    </dgm:pt>
    <dgm:pt modelId="{05A1EC44-A64B-4C5F-A4A9-FF74A68454DF}" type="parTrans" cxnId="{8A6E18A0-9E3F-4C2D-8B28-7E4663357D71}">
      <dgm:prSet/>
      <dgm:spPr/>
      <dgm:t>
        <a:bodyPr/>
        <a:lstStyle/>
        <a:p>
          <a:endParaRPr lang="en-US"/>
        </a:p>
      </dgm:t>
    </dgm:pt>
    <dgm:pt modelId="{66C5EDD3-B103-4EB8-876F-39B60A03C7D0}" type="sibTrans" cxnId="{8A6E18A0-9E3F-4C2D-8B28-7E4663357D71}">
      <dgm:prSet/>
      <dgm:spPr/>
      <dgm:t>
        <a:bodyPr/>
        <a:lstStyle/>
        <a:p>
          <a:endParaRPr lang="en-US"/>
        </a:p>
      </dgm:t>
    </dgm:pt>
    <dgm:pt modelId="{2216664A-2C3F-43CB-B415-7F1AB6B479A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INTERDISCLIPLINARY CARE TEAM</a:t>
          </a:r>
        </a:p>
      </dgm:t>
    </dgm:pt>
    <dgm:pt modelId="{C0CBCF7A-CD22-46BF-9E08-2B601F809FA7}" type="parTrans" cxnId="{D03170E6-6F1A-480D-AECA-E597FC8378A4}">
      <dgm:prSet/>
      <dgm:spPr/>
      <dgm:t>
        <a:bodyPr/>
        <a:lstStyle/>
        <a:p>
          <a:endParaRPr lang="en-US"/>
        </a:p>
      </dgm:t>
    </dgm:pt>
    <dgm:pt modelId="{FFE65031-FAA5-4153-B5B6-612D0B42BB48}" type="sibTrans" cxnId="{D03170E6-6F1A-480D-AECA-E597FC8378A4}">
      <dgm:prSet/>
      <dgm:spPr/>
      <dgm:t>
        <a:bodyPr/>
        <a:lstStyle/>
        <a:p>
          <a:endParaRPr lang="en-US"/>
        </a:p>
      </dgm:t>
    </dgm:pt>
    <dgm:pt modelId="{02CD5029-5271-4502-8137-1D6CF8FF48B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INPATIENT FLOOR</a:t>
          </a:r>
        </a:p>
      </dgm:t>
    </dgm:pt>
    <dgm:pt modelId="{43F18C06-C063-4830-A247-018D6624591C}" type="parTrans" cxnId="{B93F9B32-1D3D-4FBE-9283-9BF2B63BD204}">
      <dgm:prSet/>
      <dgm:spPr/>
      <dgm:t>
        <a:bodyPr/>
        <a:lstStyle/>
        <a:p>
          <a:endParaRPr lang="en-US"/>
        </a:p>
      </dgm:t>
    </dgm:pt>
    <dgm:pt modelId="{D1A8FBDA-FA42-427E-AA80-7EFC471DA5C0}" type="sibTrans" cxnId="{B93F9B32-1D3D-4FBE-9283-9BF2B63BD204}">
      <dgm:prSet/>
      <dgm:spPr/>
      <dgm:t>
        <a:bodyPr/>
        <a:lstStyle/>
        <a:p>
          <a:endParaRPr lang="en-US"/>
        </a:p>
      </dgm:t>
    </dgm:pt>
    <dgm:pt modelId="{1E3DEECC-EE36-4F59-BD10-5DBC21EE4F4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CAPTURE ↑ PATIENT VOLUME</a:t>
          </a:r>
        </a:p>
      </dgm:t>
    </dgm:pt>
    <dgm:pt modelId="{25A68A00-ADDF-4C00-849F-4E4F5D804A97}" type="parTrans" cxnId="{1B798D13-6DBD-4D13-9F65-E9A3F6B8EF73}">
      <dgm:prSet/>
      <dgm:spPr/>
      <dgm:t>
        <a:bodyPr/>
        <a:lstStyle/>
        <a:p>
          <a:endParaRPr lang="en-US"/>
        </a:p>
      </dgm:t>
    </dgm:pt>
    <dgm:pt modelId="{92B0C6DA-476A-4AD4-A877-A5DB67F9629F}" type="sibTrans" cxnId="{1B798D13-6DBD-4D13-9F65-E9A3F6B8EF73}">
      <dgm:prSet/>
      <dgm:spPr/>
      <dgm:t>
        <a:bodyPr/>
        <a:lstStyle/>
        <a:p>
          <a:endParaRPr lang="en-US"/>
        </a:p>
      </dgm:t>
    </dgm:pt>
    <dgm:pt modelId="{B903061E-D6A8-4387-A9C7-2FB80C63265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OVERALL ↑ IN SLEEP TESTING</a:t>
          </a:r>
        </a:p>
      </dgm:t>
    </dgm:pt>
    <dgm:pt modelId="{495A7A13-6E4A-4301-B5A6-39DED4D1DEED}" type="parTrans" cxnId="{3231D5F1-FC6A-47F4-BC06-75A79C316BC9}">
      <dgm:prSet/>
      <dgm:spPr/>
      <dgm:t>
        <a:bodyPr/>
        <a:lstStyle/>
        <a:p>
          <a:endParaRPr lang="en-US"/>
        </a:p>
      </dgm:t>
    </dgm:pt>
    <dgm:pt modelId="{1E8E9CD6-84FC-4020-9AC0-873E33BEE40C}" type="sibTrans" cxnId="{3231D5F1-FC6A-47F4-BC06-75A79C316BC9}">
      <dgm:prSet/>
      <dgm:spPr/>
      <dgm:t>
        <a:bodyPr/>
        <a:lstStyle/>
        <a:p>
          <a:endParaRPr lang="en-US"/>
        </a:p>
      </dgm:t>
    </dgm:pt>
    <dgm:pt modelId="{0A4E92D5-B86E-4074-AA03-DD57A14FACC0}" type="pres">
      <dgm:prSet presAssocID="{0425FF85-A03F-4712-8A69-E60E1CCEDD48}" presName="root" presStyleCnt="0">
        <dgm:presLayoutVars>
          <dgm:dir/>
          <dgm:resizeHandles val="exact"/>
        </dgm:presLayoutVars>
      </dgm:prSet>
      <dgm:spPr/>
    </dgm:pt>
    <dgm:pt modelId="{A5B2C048-0B2D-4160-8349-5C2C77BD95A5}" type="pres">
      <dgm:prSet presAssocID="{ECB6D2ED-0D8F-477A-9AE9-17CFEC21C1D7}" presName="compNode" presStyleCnt="0"/>
      <dgm:spPr/>
    </dgm:pt>
    <dgm:pt modelId="{B1B7792F-DE23-4AF4-8417-168477177679}" type="pres">
      <dgm:prSet presAssocID="{ECB6D2ED-0D8F-477A-9AE9-17CFEC21C1D7}" presName="bgRect" presStyleLbl="bgShp" presStyleIdx="0" presStyleCnt="4"/>
      <dgm:spPr/>
    </dgm:pt>
    <dgm:pt modelId="{E7287B1F-1349-448D-B31D-2C2480975FCC}" type="pres">
      <dgm:prSet presAssocID="{ECB6D2ED-0D8F-477A-9AE9-17CFEC21C1D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0F1272EB-9658-4E16-A336-AE79F9E98185}" type="pres">
      <dgm:prSet presAssocID="{ECB6D2ED-0D8F-477A-9AE9-17CFEC21C1D7}" presName="spaceRect" presStyleCnt="0"/>
      <dgm:spPr/>
    </dgm:pt>
    <dgm:pt modelId="{538C8667-4234-4520-A910-C45990161C9D}" type="pres">
      <dgm:prSet presAssocID="{ECB6D2ED-0D8F-477A-9AE9-17CFEC21C1D7}" presName="parTx" presStyleLbl="revTx" presStyleIdx="0" presStyleCnt="5">
        <dgm:presLayoutVars>
          <dgm:chMax val="0"/>
          <dgm:chPref val="0"/>
        </dgm:presLayoutVars>
      </dgm:prSet>
      <dgm:spPr/>
    </dgm:pt>
    <dgm:pt modelId="{3BF3BD95-9F15-4DFA-BA00-BBF96D56867A}" type="pres">
      <dgm:prSet presAssocID="{72E885F4-3309-4E7A-896E-7A497126A3C7}" presName="sibTrans" presStyleCnt="0"/>
      <dgm:spPr/>
    </dgm:pt>
    <dgm:pt modelId="{0790C7AC-54E5-4344-9986-D40CA6D19F87}" type="pres">
      <dgm:prSet presAssocID="{95608D3B-ACD4-476E-8EFE-2ECF567499A7}" presName="compNode" presStyleCnt="0"/>
      <dgm:spPr/>
    </dgm:pt>
    <dgm:pt modelId="{11FB9220-BD09-4751-B156-76E9B95D3268}" type="pres">
      <dgm:prSet presAssocID="{95608D3B-ACD4-476E-8EFE-2ECF567499A7}" presName="bgRect" presStyleLbl="bgShp" presStyleIdx="1" presStyleCnt="4"/>
      <dgm:spPr/>
    </dgm:pt>
    <dgm:pt modelId="{3DA46F00-5E99-4035-AE4F-CFBD39692E54}" type="pres">
      <dgm:prSet presAssocID="{95608D3B-ACD4-476E-8EFE-2ECF567499A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17442B95-15CF-453F-8869-36FE0AEF1FCE}" type="pres">
      <dgm:prSet presAssocID="{95608D3B-ACD4-476E-8EFE-2ECF567499A7}" presName="spaceRect" presStyleCnt="0"/>
      <dgm:spPr/>
    </dgm:pt>
    <dgm:pt modelId="{4B09FF8B-5498-48F2-A1F3-45DD3F6D1627}" type="pres">
      <dgm:prSet presAssocID="{95608D3B-ACD4-476E-8EFE-2ECF567499A7}" presName="parTx" presStyleLbl="revTx" presStyleIdx="1" presStyleCnt="5">
        <dgm:presLayoutVars>
          <dgm:chMax val="0"/>
          <dgm:chPref val="0"/>
        </dgm:presLayoutVars>
      </dgm:prSet>
      <dgm:spPr/>
    </dgm:pt>
    <dgm:pt modelId="{4F919417-CB4C-454B-9C5B-3A4E02AE3750}" type="pres">
      <dgm:prSet presAssocID="{95608D3B-ACD4-476E-8EFE-2ECF567499A7}" presName="desTx" presStyleLbl="revTx" presStyleIdx="2" presStyleCnt="5">
        <dgm:presLayoutVars/>
      </dgm:prSet>
      <dgm:spPr/>
    </dgm:pt>
    <dgm:pt modelId="{88EB0EDC-BF3E-4250-BB4D-9A5CCC2A7883}" type="pres">
      <dgm:prSet presAssocID="{873CC4B1-F04E-432F-AEF6-8D57EC71DD2D}" presName="sibTrans" presStyleCnt="0"/>
      <dgm:spPr/>
    </dgm:pt>
    <dgm:pt modelId="{6A44E023-A993-48F8-BCF8-41AA6C0514F4}" type="pres">
      <dgm:prSet presAssocID="{1E3DEECC-EE36-4F59-BD10-5DBC21EE4F41}" presName="compNode" presStyleCnt="0"/>
      <dgm:spPr/>
    </dgm:pt>
    <dgm:pt modelId="{66484958-8CC6-480A-8EAC-421A18282313}" type="pres">
      <dgm:prSet presAssocID="{1E3DEECC-EE36-4F59-BD10-5DBC21EE4F41}" presName="bgRect" presStyleLbl="bgShp" presStyleIdx="2" presStyleCnt="4"/>
      <dgm:spPr/>
    </dgm:pt>
    <dgm:pt modelId="{8AFF41B5-8A83-40CA-8FE6-2E88290CB0F4}" type="pres">
      <dgm:prSet presAssocID="{1E3DEECC-EE36-4F59-BD10-5DBC21EE4F4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: Slight curve"/>
        </a:ext>
      </dgm:extLst>
    </dgm:pt>
    <dgm:pt modelId="{ACD736D3-893C-4A05-B5DE-CA30D7AB45B5}" type="pres">
      <dgm:prSet presAssocID="{1E3DEECC-EE36-4F59-BD10-5DBC21EE4F41}" presName="spaceRect" presStyleCnt="0"/>
      <dgm:spPr/>
    </dgm:pt>
    <dgm:pt modelId="{8A5E7391-3E93-422B-B5F3-97576F25CD31}" type="pres">
      <dgm:prSet presAssocID="{1E3DEECC-EE36-4F59-BD10-5DBC21EE4F41}" presName="parTx" presStyleLbl="revTx" presStyleIdx="3" presStyleCnt="5">
        <dgm:presLayoutVars>
          <dgm:chMax val="0"/>
          <dgm:chPref val="0"/>
        </dgm:presLayoutVars>
      </dgm:prSet>
      <dgm:spPr/>
    </dgm:pt>
    <dgm:pt modelId="{0860C3C6-823E-41CB-9BFC-49C1E18CBDC2}" type="pres">
      <dgm:prSet presAssocID="{92B0C6DA-476A-4AD4-A877-A5DB67F9629F}" presName="sibTrans" presStyleCnt="0"/>
      <dgm:spPr/>
    </dgm:pt>
    <dgm:pt modelId="{7DE7448F-7A8A-4D4E-9700-CB4147A66249}" type="pres">
      <dgm:prSet presAssocID="{B903061E-D6A8-4387-A9C7-2FB80C632656}" presName="compNode" presStyleCnt="0"/>
      <dgm:spPr/>
    </dgm:pt>
    <dgm:pt modelId="{D9DC6526-5164-40C3-B008-9280B155EDC3}" type="pres">
      <dgm:prSet presAssocID="{B903061E-D6A8-4387-A9C7-2FB80C632656}" presName="bgRect" presStyleLbl="bgShp" presStyleIdx="3" presStyleCnt="4"/>
      <dgm:spPr/>
    </dgm:pt>
    <dgm:pt modelId="{F40F5792-FBEB-4EF7-AA59-44FA3E11692E}" type="pres">
      <dgm:prSet presAssocID="{B903061E-D6A8-4387-A9C7-2FB80C63265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leep"/>
        </a:ext>
      </dgm:extLst>
    </dgm:pt>
    <dgm:pt modelId="{10A72207-7E4D-46E7-B27E-3A3B5BA6FC7C}" type="pres">
      <dgm:prSet presAssocID="{B903061E-D6A8-4387-A9C7-2FB80C632656}" presName="spaceRect" presStyleCnt="0"/>
      <dgm:spPr/>
    </dgm:pt>
    <dgm:pt modelId="{9C1A364A-89CF-40B4-9024-FD1E6E18BA2B}" type="pres">
      <dgm:prSet presAssocID="{B903061E-D6A8-4387-A9C7-2FB80C632656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5A19800B-CC39-41C2-BC75-B0C9B2A24828}" srcId="{95608D3B-ACD4-476E-8EFE-2ECF567499A7}" destId="{EA0AE6F0-4A24-4922-9196-77725D82A528}" srcOrd="0" destOrd="0" parTransId="{6990997E-BCBC-46DD-964C-3A2425567998}" sibTransId="{E0F1C39B-43BB-4126-A1E3-3D45D7A1F3CC}"/>
    <dgm:cxn modelId="{1B798D13-6DBD-4D13-9F65-E9A3F6B8EF73}" srcId="{0425FF85-A03F-4712-8A69-E60E1CCEDD48}" destId="{1E3DEECC-EE36-4F59-BD10-5DBC21EE4F41}" srcOrd="2" destOrd="0" parTransId="{25A68A00-ADDF-4C00-849F-4E4F5D804A97}" sibTransId="{92B0C6DA-476A-4AD4-A877-A5DB67F9629F}"/>
    <dgm:cxn modelId="{4769A82C-5CE5-4D0F-8E6F-D776871BEAD1}" type="presOf" srcId="{02CD5029-5271-4502-8137-1D6CF8FF48BB}" destId="{4F919417-CB4C-454B-9C5B-3A4E02AE3750}" srcOrd="0" destOrd="4" presId="urn:microsoft.com/office/officeart/2018/2/layout/IconVerticalSolidList"/>
    <dgm:cxn modelId="{B93F9B32-1D3D-4FBE-9283-9BF2B63BD204}" srcId="{95608D3B-ACD4-476E-8EFE-2ECF567499A7}" destId="{02CD5029-5271-4502-8137-1D6CF8FF48BB}" srcOrd="4" destOrd="0" parTransId="{43F18C06-C063-4830-A247-018D6624591C}" sibTransId="{D1A8FBDA-FA42-427E-AA80-7EFC471DA5C0}"/>
    <dgm:cxn modelId="{E8534D3B-65C9-469F-8953-6C368FB704FC}" type="presOf" srcId="{4FFAC918-D428-4915-A0B7-FD1D646DAA27}" destId="{4F919417-CB4C-454B-9C5B-3A4E02AE3750}" srcOrd="0" destOrd="2" presId="urn:microsoft.com/office/officeart/2018/2/layout/IconVerticalSolidList"/>
    <dgm:cxn modelId="{0E54065F-1792-4578-A308-889FEC2361D6}" type="presOf" srcId="{EA0AE6F0-4A24-4922-9196-77725D82A528}" destId="{4F919417-CB4C-454B-9C5B-3A4E02AE3750}" srcOrd="0" destOrd="0" presId="urn:microsoft.com/office/officeart/2018/2/layout/IconVerticalSolidList"/>
    <dgm:cxn modelId="{5B0BA07D-6A53-4059-9246-7AC1104BE7E6}" type="presOf" srcId="{95608D3B-ACD4-476E-8EFE-2ECF567499A7}" destId="{4B09FF8B-5498-48F2-A1F3-45DD3F6D1627}" srcOrd="0" destOrd="0" presId="urn:microsoft.com/office/officeart/2018/2/layout/IconVerticalSolidList"/>
    <dgm:cxn modelId="{44C94093-48D5-44D1-8EB2-21C1EFA1D382}" type="presOf" srcId="{0425FF85-A03F-4712-8A69-E60E1CCEDD48}" destId="{0A4E92D5-B86E-4074-AA03-DD57A14FACC0}" srcOrd="0" destOrd="0" presId="urn:microsoft.com/office/officeart/2018/2/layout/IconVerticalSolidList"/>
    <dgm:cxn modelId="{1948FC94-0834-40C8-BE0C-EBBE167C89A5}" type="presOf" srcId="{1E3DEECC-EE36-4F59-BD10-5DBC21EE4F41}" destId="{8A5E7391-3E93-422B-B5F3-97576F25CD31}" srcOrd="0" destOrd="0" presId="urn:microsoft.com/office/officeart/2018/2/layout/IconVerticalSolidList"/>
    <dgm:cxn modelId="{DC29759E-EEEA-4549-B6FE-F99E17E3DE8B}" type="presOf" srcId="{ECB6D2ED-0D8F-477A-9AE9-17CFEC21C1D7}" destId="{538C8667-4234-4520-A910-C45990161C9D}" srcOrd="0" destOrd="0" presId="urn:microsoft.com/office/officeart/2018/2/layout/IconVerticalSolidList"/>
    <dgm:cxn modelId="{8A6E18A0-9E3F-4C2D-8B28-7E4663357D71}" srcId="{95608D3B-ACD4-476E-8EFE-2ECF567499A7}" destId="{4FFAC918-D428-4915-A0B7-FD1D646DAA27}" srcOrd="2" destOrd="0" parTransId="{05A1EC44-A64B-4C5F-A4A9-FF74A68454DF}" sibTransId="{66C5EDD3-B103-4EB8-876F-39B60A03C7D0}"/>
    <dgm:cxn modelId="{3AC8BDA6-E125-4E4F-94FB-4C52D9604D86}" type="presOf" srcId="{B903061E-D6A8-4387-A9C7-2FB80C632656}" destId="{9C1A364A-89CF-40B4-9024-FD1E6E18BA2B}" srcOrd="0" destOrd="0" presId="urn:microsoft.com/office/officeart/2018/2/layout/IconVerticalSolidList"/>
    <dgm:cxn modelId="{CE07A3AA-A683-448D-93FA-127830CB77EA}" type="presOf" srcId="{023D58FF-6515-425F-9D4A-9616828191D8}" destId="{4F919417-CB4C-454B-9C5B-3A4E02AE3750}" srcOrd="0" destOrd="1" presId="urn:microsoft.com/office/officeart/2018/2/layout/IconVerticalSolidList"/>
    <dgm:cxn modelId="{84E40BAC-DD20-459B-9CB5-39A4C54BEAF0}" srcId="{0425FF85-A03F-4712-8A69-E60E1CCEDD48}" destId="{ECB6D2ED-0D8F-477A-9AE9-17CFEC21C1D7}" srcOrd="0" destOrd="0" parTransId="{6A7B76B5-2D57-410A-A4A2-0BE2A08C52B0}" sibTransId="{72E885F4-3309-4E7A-896E-7A497126A3C7}"/>
    <dgm:cxn modelId="{B8494CB9-4DE7-4983-A257-12B803E1B957}" srcId="{95608D3B-ACD4-476E-8EFE-2ECF567499A7}" destId="{023D58FF-6515-425F-9D4A-9616828191D8}" srcOrd="1" destOrd="0" parTransId="{4A0554A7-1F09-441E-9F29-7405F45243F5}" sibTransId="{9F801CBD-7587-4924-A1D3-C4D687B6D08A}"/>
    <dgm:cxn modelId="{16A5A4D9-A759-431B-AB56-A8E9C8E3D370}" srcId="{0425FF85-A03F-4712-8A69-E60E1CCEDD48}" destId="{95608D3B-ACD4-476E-8EFE-2ECF567499A7}" srcOrd="1" destOrd="0" parTransId="{F1020B1D-BA86-492A-9D89-4E19FD4DCFA7}" sibTransId="{873CC4B1-F04E-432F-AEF6-8D57EC71DD2D}"/>
    <dgm:cxn modelId="{D03170E6-6F1A-480D-AECA-E597FC8378A4}" srcId="{95608D3B-ACD4-476E-8EFE-2ECF567499A7}" destId="{2216664A-2C3F-43CB-B415-7F1AB6B479AF}" srcOrd="3" destOrd="0" parTransId="{C0CBCF7A-CD22-46BF-9E08-2B601F809FA7}" sibTransId="{FFE65031-FAA5-4153-B5B6-612D0B42BB48}"/>
    <dgm:cxn modelId="{DE5B26F0-9EDB-4838-9A88-A5C44E630D77}" type="presOf" srcId="{2216664A-2C3F-43CB-B415-7F1AB6B479AF}" destId="{4F919417-CB4C-454B-9C5B-3A4E02AE3750}" srcOrd="0" destOrd="3" presId="urn:microsoft.com/office/officeart/2018/2/layout/IconVerticalSolidList"/>
    <dgm:cxn modelId="{3231D5F1-FC6A-47F4-BC06-75A79C316BC9}" srcId="{0425FF85-A03F-4712-8A69-E60E1CCEDD48}" destId="{B903061E-D6A8-4387-A9C7-2FB80C632656}" srcOrd="3" destOrd="0" parTransId="{495A7A13-6E4A-4301-B5A6-39DED4D1DEED}" sibTransId="{1E8E9CD6-84FC-4020-9AC0-873E33BEE40C}"/>
    <dgm:cxn modelId="{AA4E2454-5886-40D4-B820-5C3CCA733EE4}" type="presParOf" srcId="{0A4E92D5-B86E-4074-AA03-DD57A14FACC0}" destId="{A5B2C048-0B2D-4160-8349-5C2C77BD95A5}" srcOrd="0" destOrd="0" presId="urn:microsoft.com/office/officeart/2018/2/layout/IconVerticalSolidList"/>
    <dgm:cxn modelId="{ABFB1FEC-1082-4015-95C3-26AEB29D7DC0}" type="presParOf" srcId="{A5B2C048-0B2D-4160-8349-5C2C77BD95A5}" destId="{B1B7792F-DE23-4AF4-8417-168477177679}" srcOrd="0" destOrd="0" presId="urn:microsoft.com/office/officeart/2018/2/layout/IconVerticalSolidList"/>
    <dgm:cxn modelId="{741F2602-D660-416E-B040-5A9F7573A989}" type="presParOf" srcId="{A5B2C048-0B2D-4160-8349-5C2C77BD95A5}" destId="{E7287B1F-1349-448D-B31D-2C2480975FCC}" srcOrd="1" destOrd="0" presId="urn:microsoft.com/office/officeart/2018/2/layout/IconVerticalSolidList"/>
    <dgm:cxn modelId="{9B7C30F5-0A1D-4BAC-9599-3EB401D4D56D}" type="presParOf" srcId="{A5B2C048-0B2D-4160-8349-5C2C77BD95A5}" destId="{0F1272EB-9658-4E16-A336-AE79F9E98185}" srcOrd="2" destOrd="0" presId="urn:microsoft.com/office/officeart/2018/2/layout/IconVerticalSolidList"/>
    <dgm:cxn modelId="{FAED05E7-8EA7-4B48-8580-9EB0B4A7C19E}" type="presParOf" srcId="{A5B2C048-0B2D-4160-8349-5C2C77BD95A5}" destId="{538C8667-4234-4520-A910-C45990161C9D}" srcOrd="3" destOrd="0" presId="urn:microsoft.com/office/officeart/2018/2/layout/IconVerticalSolidList"/>
    <dgm:cxn modelId="{03CB03CC-8EA3-47D8-ACAC-B0F96CE11664}" type="presParOf" srcId="{0A4E92D5-B86E-4074-AA03-DD57A14FACC0}" destId="{3BF3BD95-9F15-4DFA-BA00-BBF96D56867A}" srcOrd="1" destOrd="0" presId="urn:microsoft.com/office/officeart/2018/2/layout/IconVerticalSolidList"/>
    <dgm:cxn modelId="{233B3EEF-7856-4EE0-93FA-BB4D9FC06EAE}" type="presParOf" srcId="{0A4E92D5-B86E-4074-AA03-DD57A14FACC0}" destId="{0790C7AC-54E5-4344-9986-D40CA6D19F87}" srcOrd="2" destOrd="0" presId="urn:microsoft.com/office/officeart/2018/2/layout/IconVerticalSolidList"/>
    <dgm:cxn modelId="{ED0343ED-1D73-4AF2-9BB4-FBBA9CE40652}" type="presParOf" srcId="{0790C7AC-54E5-4344-9986-D40CA6D19F87}" destId="{11FB9220-BD09-4751-B156-76E9B95D3268}" srcOrd="0" destOrd="0" presId="urn:microsoft.com/office/officeart/2018/2/layout/IconVerticalSolidList"/>
    <dgm:cxn modelId="{E38FD13D-0C6D-49C0-8A8C-506E2468C425}" type="presParOf" srcId="{0790C7AC-54E5-4344-9986-D40CA6D19F87}" destId="{3DA46F00-5E99-4035-AE4F-CFBD39692E54}" srcOrd="1" destOrd="0" presId="urn:microsoft.com/office/officeart/2018/2/layout/IconVerticalSolidList"/>
    <dgm:cxn modelId="{FD52AA00-724D-4135-B5AE-671EBA954CD9}" type="presParOf" srcId="{0790C7AC-54E5-4344-9986-D40CA6D19F87}" destId="{17442B95-15CF-453F-8869-36FE0AEF1FCE}" srcOrd="2" destOrd="0" presId="urn:microsoft.com/office/officeart/2018/2/layout/IconVerticalSolidList"/>
    <dgm:cxn modelId="{01C33C61-51DD-4959-B5AA-FCDA31D94A24}" type="presParOf" srcId="{0790C7AC-54E5-4344-9986-D40CA6D19F87}" destId="{4B09FF8B-5498-48F2-A1F3-45DD3F6D1627}" srcOrd="3" destOrd="0" presId="urn:microsoft.com/office/officeart/2018/2/layout/IconVerticalSolidList"/>
    <dgm:cxn modelId="{076FC0C7-BF62-496B-B32D-9E40C5E49B2B}" type="presParOf" srcId="{0790C7AC-54E5-4344-9986-D40CA6D19F87}" destId="{4F919417-CB4C-454B-9C5B-3A4E02AE3750}" srcOrd="4" destOrd="0" presId="urn:microsoft.com/office/officeart/2018/2/layout/IconVerticalSolidList"/>
    <dgm:cxn modelId="{C4D2097F-687F-4053-84F5-381F7C5F3496}" type="presParOf" srcId="{0A4E92D5-B86E-4074-AA03-DD57A14FACC0}" destId="{88EB0EDC-BF3E-4250-BB4D-9A5CCC2A7883}" srcOrd="3" destOrd="0" presId="urn:microsoft.com/office/officeart/2018/2/layout/IconVerticalSolidList"/>
    <dgm:cxn modelId="{25775B40-BFE5-4834-8A8C-9FC8BA2B5406}" type="presParOf" srcId="{0A4E92D5-B86E-4074-AA03-DD57A14FACC0}" destId="{6A44E023-A993-48F8-BCF8-41AA6C0514F4}" srcOrd="4" destOrd="0" presId="urn:microsoft.com/office/officeart/2018/2/layout/IconVerticalSolidList"/>
    <dgm:cxn modelId="{6141E865-D1AB-450E-A165-C491EFF005D8}" type="presParOf" srcId="{6A44E023-A993-48F8-BCF8-41AA6C0514F4}" destId="{66484958-8CC6-480A-8EAC-421A18282313}" srcOrd="0" destOrd="0" presId="urn:microsoft.com/office/officeart/2018/2/layout/IconVerticalSolidList"/>
    <dgm:cxn modelId="{1D94541D-405D-4B15-AA60-1BA8640DEE7C}" type="presParOf" srcId="{6A44E023-A993-48F8-BCF8-41AA6C0514F4}" destId="{8AFF41B5-8A83-40CA-8FE6-2E88290CB0F4}" srcOrd="1" destOrd="0" presId="urn:microsoft.com/office/officeart/2018/2/layout/IconVerticalSolidList"/>
    <dgm:cxn modelId="{D19EA1B0-F60D-4D28-803C-86188AF0A70F}" type="presParOf" srcId="{6A44E023-A993-48F8-BCF8-41AA6C0514F4}" destId="{ACD736D3-893C-4A05-B5DE-CA30D7AB45B5}" srcOrd="2" destOrd="0" presId="urn:microsoft.com/office/officeart/2018/2/layout/IconVerticalSolidList"/>
    <dgm:cxn modelId="{D511C88F-D7C2-490D-A878-5ECD77E0E6A7}" type="presParOf" srcId="{6A44E023-A993-48F8-BCF8-41AA6C0514F4}" destId="{8A5E7391-3E93-422B-B5F3-97576F25CD31}" srcOrd="3" destOrd="0" presId="urn:microsoft.com/office/officeart/2018/2/layout/IconVerticalSolidList"/>
    <dgm:cxn modelId="{BA746B3F-032C-4BFA-9C60-57DC419FC266}" type="presParOf" srcId="{0A4E92D5-B86E-4074-AA03-DD57A14FACC0}" destId="{0860C3C6-823E-41CB-9BFC-49C1E18CBDC2}" srcOrd="5" destOrd="0" presId="urn:microsoft.com/office/officeart/2018/2/layout/IconVerticalSolidList"/>
    <dgm:cxn modelId="{85BD1D9C-56F0-43A9-96B2-1F0FCC5C7EC5}" type="presParOf" srcId="{0A4E92D5-B86E-4074-AA03-DD57A14FACC0}" destId="{7DE7448F-7A8A-4D4E-9700-CB4147A66249}" srcOrd="6" destOrd="0" presId="urn:microsoft.com/office/officeart/2018/2/layout/IconVerticalSolidList"/>
    <dgm:cxn modelId="{063989CD-8BDD-4982-9B03-266AD66F6F73}" type="presParOf" srcId="{7DE7448F-7A8A-4D4E-9700-CB4147A66249}" destId="{D9DC6526-5164-40C3-B008-9280B155EDC3}" srcOrd="0" destOrd="0" presId="urn:microsoft.com/office/officeart/2018/2/layout/IconVerticalSolidList"/>
    <dgm:cxn modelId="{2D603C21-7556-4BFD-BC6F-6F6B8B3744D7}" type="presParOf" srcId="{7DE7448F-7A8A-4D4E-9700-CB4147A66249}" destId="{F40F5792-FBEB-4EF7-AA59-44FA3E11692E}" srcOrd="1" destOrd="0" presId="urn:microsoft.com/office/officeart/2018/2/layout/IconVerticalSolidList"/>
    <dgm:cxn modelId="{C9977022-D7D9-4D0B-8EE1-6B23E8A554CB}" type="presParOf" srcId="{7DE7448F-7A8A-4D4E-9700-CB4147A66249}" destId="{10A72207-7E4D-46E7-B27E-3A3B5BA6FC7C}" srcOrd="2" destOrd="0" presId="urn:microsoft.com/office/officeart/2018/2/layout/IconVerticalSolidList"/>
    <dgm:cxn modelId="{E9F51DC6-9C53-4CB0-974C-391C71CDF5FA}" type="presParOf" srcId="{7DE7448F-7A8A-4D4E-9700-CB4147A66249}" destId="{9C1A364A-89CF-40B4-9024-FD1E6E18BA2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1EB5AD-AA7B-4A53-91DB-36B9ABD3FC08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1C36AEC-C016-47DB-A165-3BA3F05EE2DA}">
      <dgm:prSet/>
      <dgm:spPr/>
      <dgm:t>
        <a:bodyPr/>
        <a:lstStyle/>
        <a:p>
          <a:pPr>
            <a:defRPr b="1"/>
          </a:pPr>
          <a:r>
            <a:rPr lang="en-US"/>
            <a:t>VIDEO</a:t>
          </a:r>
        </a:p>
      </dgm:t>
    </dgm:pt>
    <dgm:pt modelId="{A3CF776F-7C52-4E69-8E47-43DD738D4C00}" type="parTrans" cxnId="{59EA2FC2-7B3F-456A-8CB5-9C0B98DC7329}">
      <dgm:prSet/>
      <dgm:spPr/>
      <dgm:t>
        <a:bodyPr/>
        <a:lstStyle/>
        <a:p>
          <a:endParaRPr lang="en-US"/>
        </a:p>
      </dgm:t>
    </dgm:pt>
    <dgm:pt modelId="{46483602-991C-4DC6-93DE-E76E26526AB8}" type="sibTrans" cxnId="{59EA2FC2-7B3F-456A-8CB5-9C0B98DC7329}">
      <dgm:prSet/>
      <dgm:spPr/>
      <dgm:t>
        <a:bodyPr/>
        <a:lstStyle/>
        <a:p>
          <a:endParaRPr lang="en-US"/>
        </a:p>
      </dgm:t>
    </dgm:pt>
    <dgm:pt modelId="{D25AEEB2-6B59-4E99-8943-03943FE6D284}">
      <dgm:prSet/>
      <dgm:spPr/>
      <dgm:t>
        <a:bodyPr/>
        <a:lstStyle/>
        <a:p>
          <a:r>
            <a:rPr lang="en-US"/>
            <a:t>SLEEP EDUCATION</a:t>
          </a:r>
        </a:p>
      </dgm:t>
    </dgm:pt>
    <dgm:pt modelId="{05993E73-F751-4DD3-9E3B-2067C1188E39}" type="parTrans" cxnId="{431282E0-7DFB-4650-BA61-70661EFDE333}">
      <dgm:prSet/>
      <dgm:spPr/>
      <dgm:t>
        <a:bodyPr/>
        <a:lstStyle/>
        <a:p>
          <a:endParaRPr lang="en-US"/>
        </a:p>
      </dgm:t>
    </dgm:pt>
    <dgm:pt modelId="{E016B403-E972-409A-B6B0-C8EDBB989EB0}" type="sibTrans" cxnId="{431282E0-7DFB-4650-BA61-70661EFDE333}">
      <dgm:prSet/>
      <dgm:spPr/>
      <dgm:t>
        <a:bodyPr/>
        <a:lstStyle/>
        <a:p>
          <a:endParaRPr lang="en-US"/>
        </a:p>
      </dgm:t>
    </dgm:pt>
    <dgm:pt modelId="{12DC52BA-0EFB-45F5-8A46-605A96E121C2}">
      <dgm:prSet/>
      <dgm:spPr/>
      <dgm:t>
        <a:bodyPr/>
        <a:lstStyle/>
        <a:p>
          <a:pPr>
            <a:defRPr b="1"/>
          </a:pPr>
          <a:r>
            <a:rPr lang="en-US"/>
            <a:t>SMARTPHONE APPS FOR INSOMNIA / COMPLIANCE</a:t>
          </a:r>
        </a:p>
      </dgm:t>
    </dgm:pt>
    <dgm:pt modelId="{35AEE370-9147-4276-923A-E0BE9FB37796}" type="parTrans" cxnId="{BF41565C-CC0E-4DAE-AC07-358B2689F21C}">
      <dgm:prSet/>
      <dgm:spPr/>
      <dgm:t>
        <a:bodyPr/>
        <a:lstStyle/>
        <a:p>
          <a:endParaRPr lang="en-US"/>
        </a:p>
      </dgm:t>
    </dgm:pt>
    <dgm:pt modelId="{1320B94C-F1B4-4CA4-B064-BB8A75F2375E}" type="sibTrans" cxnId="{BF41565C-CC0E-4DAE-AC07-358B2689F21C}">
      <dgm:prSet/>
      <dgm:spPr/>
      <dgm:t>
        <a:bodyPr/>
        <a:lstStyle/>
        <a:p>
          <a:endParaRPr lang="en-US"/>
        </a:p>
      </dgm:t>
    </dgm:pt>
    <dgm:pt modelId="{5BDC822A-09CF-4C7B-A572-9B505E74673A}">
      <dgm:prSet/>
      <dgm:spPr/>
      <dgm:t>
        <a:bodyPr/>
        <a:lstStyle/>
        <a:p>
          <a:r>
            <a:rPr lang="en-US"/>
            <a:t>BEHAVIORAL SLEEP MEDICINE-BASED</a:t>
          </a:r>
        </a:p>
      </dgm:t>
    </dgm:pt>
    <dgm:pt modelId="{5AA7E8B3-4A42-4952-BA3D-FAFB934C1773}" type="parTrans" cxnId="{48AC13A9-2AE7-4DED-B007-D8A3C19C6953}">
      <dgm:prSet/>
      <dgm:spPr/>
      <dgm:t>
        <a:bodyPr/>
        <a:lstStyle/>
        <a:p>
          <a:endParaRPr lang="en-US"/>
        </a:p>
      </dgm:t>
    </dgm:pt>
    <dgm:pt modelId="{05A38CF5-68E0-46D6-9D94-5CFED1DA68F4}" type="sibTrans" cxnId="{48AC13A9-2AE7-4DED-B007-D8A3C19C6953}">
      <dgm:prSet/>
      <dgm:spPr/>
      <dgm:t>
        <a:bodyPr/>
        <a:lstStyle/>
        <a:p>
          <a:endParaRPr lang="en-US"/>
        </a:p>
      </dgm:t>
    </dgm:pt>
    <dgm:pt modelId="{325A5AD0-59C9-480B-A9E8-87ED66422EF7}">
      <dgm:prSet/>
      <dgm:spPr/>
      <dgm:t>
        <a:bodyPr/>
        <a:lstStyle/>
        <a:p>
          <a:pPr>
            <a:defRPr b="1"/>
          </a:pPr>
          <a:r>
            <a:rPr lang="en-US"/>
            <a:t>PAP-NAP</a:t>
          </a:r>
        </a:p>
      </dgm:t>
    </dgm:pt>
    <dgm:pt modelId="{8F88FD05-EA1B-4B80-AFDE-B706C94DD64B}" type="parTrans" cxnId="{DAF05DB1-8248-404D-9C78-0E50F1A7F1E2}">
      <dgm:prSet/>
      <dgm:spPr/>
      <dgm:t>
        <a:bodyPr/>
        <a:lstStyle/>
        <a:p>
          <a:endParaRPr lang="en-US"/>
        </a:p>
      </dgm:t>
    </dgm:pt>
    <dgm:pt modelId="{48A8A519-D56E-4551-96BB-76E225E5697C}" type="sibTrans" cxnId="{DAF05DB1-8248-404D-9C78-0E50F1A7F1E2}">
      <dgm:prSet/>
      <dgm:spPr/>
      <dgm:t>
        <a:bodyPr/>
        <a:lstStyle/>
        <a:p>
          <a:endParaRPr lang="en-US"/>
        </a:p>
      </dgm:t>
    </dgm:pt>
    <dgm:pt modelId="{9AFD6FEE-BB4D-4B0A-885F-EAD1A74AB6C0}">
      <dgm:prSet/>
      <dgm:spPr/>
      <dgm:t>
        <a:bodyPr/>
        <a:lstStyle/>
        <a:p>
          <a:r>
            <a:rPr lang="en-US"/>
            <a:t>95807-52</a:t>
          </a:r>
        </a:p>
      </dgm:t>
    </dgm:pt>
    <dgm:pt modelId="{032927DA-C353-47C3-AD98-BD4C884BB85C}" type="parTrans" cxnId="{2FE291E7-2227-4369-A07A-A53AE9D4053E}">
      <dgm:prSet/>
      <dgm:spPr/>
      <dgm:t>
        <a:bodyPr/>
        <a:lstStyle/>
        <a:p>
          <a:endParaRPr lang="en-US"/>
        </a:p>
      </dgm:t>
    </dgm:pt>
    <dgm:pt modelId="{EF368A90-B5A9-4808-A563-7144E664936C}" type="sibTrans" cxnId="{2FE291E7-2227-4369-A07A-A53AE9D4053E}">
      <dgm:prSet/>
      <dgm:spPr/>
      <dgm:t>
        <a:bodyPr/>
        <a:lstStyle/>
        <a:p>
          <a:endParaRPr lang="en-US"/>
        </a:p>
      </dgm:t>
    </dgm:pt>
    <dgm:pt modelId="{9095C9C8-ABE7-4BDC-9346-328A56841043}">
      <dgm:prSet/>
      <dgm:spPr/>
      <dgm:t>
        <a:bodyPr/>
        <a:lstStyle/>
        <a:p>
          <a:pPr>
            <a:defRPr b="1"/>
          </a:pPr>
          <a:r>
            <a:rPr lang="en-US" dirty="0"/>
            <a:t>CPAP INITIATION AND MGMT</a:t>
          </a:r>
        </a:p>
      </dgm:t>
    </dgm:pt>
    <dgm:pt modelId="{943CE1DC-B8BD-4B56-9266-D2D0AD158CF9}" type="parTrans" cxnId="{A1476C6B-0680-4381-A17F-8C151D7420DA}">
      <dgm:prSet/>
      <dgm:spPr/>
      <dgm:t>
        <a:bodyPr/>
        <a:lstStyle/>
        <a:p>
          <a:endParaRPr lang="en-US"/>
        </a:p>
      </dgm:t>
    </dgm:pt>
    <dgm:pt modelId="{FC055B28-6EC6-4A6B-8062-E3D71D01938E}" type="sibTrans" cxnId="{A1476C6B-0680-4381-A17F-8C151D7420DA}">
      <dgm:prSet/>
      <dgm:spPr/>
      <dgm:t>
        <a:bodyPr/>
        <a:lstStyle/>
        <a:p>
          <a:endParaRPr lang="en-US"/>
        </a:p>
      </dgm:t>
    </dgm:pt>
    <dgm:pt modelId="{3C2364CB-6174-4199-8632-56FCF5258B53}">
      <dgm:prSet/>
      <dgm:spPr/>
      <dgm:t>
        <a:bodyPr/>
        <a:lstStyle/>
        <a:p>
          <a:r>
            <a:rPr lang="en-US" dirty="0"/>
            <a:t>94660</a:t>
          </a:r>
        </a:p>
      </dgm:t>
    </dgm:pt>
    <dgm:pt modelId="{A78F4B32-BB34-4EB5-9A8D-AFF1CB1A9834}" type="parTrans" cxnId="{2EE6FB55-E23F-489E-945B-D36783308E39}">
      <dgm:prSet/>
      <dgm:spPr/>
      <dgm:t>
        <a:bodyPr/>
        <a:lstStyle/>
        <a:p>
          <a:endParaRPr lang="en-US"/>
        </a:p>
      </dgm:t>
    </dgm:pt>
    <dgm:pt modelId="{4CFEDAFD-9902-4B06-8B8B-BF74BF32FEEC}" type="sibTrans" cxnId="{2EE6FB55-E23F-489E-945B-D36783308E39}">
      <dgm:prSet/>
      <dgm:spPr/>
      <dgm:t>
        <a:bodyPr/>
        <a:lstStyle/>
        <a:p>
          <a:endParaRPr lang="en-US"/>
        </a:p>
      </dgm:t>
    </dgm:pt>
    <dgm:pt modelId="{728CCF7B-02CB-4FA3-9D07-179B2DA18035}">
      <dgm:prSet/>
      <dgm:spPr/>
      <dgm:t>
        <a:bodyPr/>
        <a:lstStyle/>
        <a:p>
          <a:pPr>
            <a:defRPr b="1"/>
          </a:pPr>
          <a:r>
            <a:rPr lang="en-US"/>
            <a:t>TELEMEDICINE</a:t>
          </a:r>
        </a:p>
      </dgm:t>
    </dgm:pt>
    <dgm:pt modelId="{ABDD63D2-F654-46AA-92E0-36ED57618835}" type="parTrans" cxnId="{B780E2F5-7E51-479E-B539-68F7B8518C0D}">
      <dgm:prSet/>
      <dgm:spPr/>
      <dgm:t>
        <a:bodyPr/>
        <a:lstStyle/>
        <a:p>
          <a:endParaRPr lang="en-US"/>
        </a:p>
      </dgm:t>
    </dgm:pt>
    <dgm:pt modelId="{7C03762F-C452-4212-9331-314107C95B45}" type="sibTrans" cxnId="{B780E2F5-7E51-479E-B539-68F7B8518C0D}">
      <dgm:prSet/>
      <dgm:spPr/>
      <dgm:t>
        <a:bodyPr/>
        <a:lstStyle/>
        <a:p>
          <a:endParaRPr lang="en-US"/>
        </a:p>
      </dgm:t>
    </dgm:pt>
    <dgm:pt modelId="{E861D743-8468-4E96-BC00-D973B7BFE581}">
      <dgm:prSet/>
      <dgm:spPr/>
      <dgm:t>
        <a:bodyPr/>
        <a:lstStyle/>
        <a:p>
          <a:r>
            <a:rPr lang="en-US"/>
            <a:t>EMAIL</a:t>
          </a:r>
        </a:p>
      </dgm:t>
    </dgm:pt>
    <dgm:pt modelId="{DAE460A4-3D89-4F59-8BA9-740A0F88080A}" type="parTrans" cxnId="{43C57CFE-C605-4553-BEB1-8C950743294C}">
      <dgm:prSet/>
      <dgm:spPr/>
      <dgm:t>
        <a:bodyPr/>
        <a:lstStyle/>
        <a:p>
          <a:endParaRPr lang="en-US"/>
        </a:p>
      </dgm:t>
    </dgm:pt>
    <dgm:pt modelId="{B3AFF046-7A7C-459C-9A24-CE4FDE7F2410}" type="sibTrans" cxnId="{43C57CFE-C605-4553-BEB1-8C950743294C}">
      <dgm:prSet/>
      <dgm:spPr/>
      <dgm:t>
        <a:bodyPr/>
        <a:lstStyle/>
        <a:p>
          <a:endParaRPr lang="en-US"/>
        </a:p>
      </dgm:t>
    </dgm:pt>
    <dgm:pt modelId="{79AAB650-A7A2-46ED-9F1E-86A90ED95CBC}">
      <dgm:prSet/>
      <dgm:spPr/>
      <dgm:t>
        <a:bodyPr/>
        <a:lstStyle/>
        <a:p>
          <a:r>
            <a:rPr lang="en-US" dirty="0"/>
            <a:t>E-CONSULTS </a:t>
          </a:r>
        </a:p>
      </dgm:t>
    </dgm:pt>
    <dgm:pt modelId="{57E55D3D-829B-4A77-84B1-5CB4EC3F95C9}" type="parTrans" cxnId="{71220E22-FCA7-4DB4-992C-7A53078ACFC3}">
      <dgm:prSet/>
      <dgm:spPr/>
      <dgm:t>
        <a:bodyPr/>
        <a:lstStyle/>
        <a:p>
          <a:endParaRPr lang="en-US"/>
        </a:p>
      </dgm:t>
    </dgm:pt>
    <dgm:pt modelId="{11A8C5DE-CF17-46DE-A475-F95B8E786054}" type="sibTrans" cxnId="{71220E22-FCA7-4DB4-992C-7A53078ACFC3}">
      <dgm:prSet/>
      <dgm:spPr/>
      <dgm:t>
        <a:bodyPr/>
        <a:lstStyle/>
        <a:p>
          <a:endParaRPr lang="en-US"/>
        </a:p>
      </dgm:t>
    </dgm:pt>
    <dgm:pt modelId="{42EDFFBA-D954-4C91-B87C-CD48DABB2913}">
      <dgm:prSet/>
      <dgm:spPr/>
      <dgm:t>
        <a:bodyPr/>
        <a:lstStyle/>
        <a:p>
          <a:r>
            <a:rPr lang="en-US"/>
            <a:t>GOOGLE GLASS</a:t>
          </a:r>
        </a:p>
      </dgm:t>
    </dgm:pt>
    <dgm:pt modelId="{8F8094B3-37FD-4EAF-AAD3-FFC8CF10BE3C}" type="parTrans" cxnId="{C4D7390D-4A21-4A06-82E7-00C63DA7984A}">
      <dgm:prSet/>
      <dgm:spPr/>
      <dgm:t>
        <a:bodyPr/>
        <a:lstStyle/>
        <a:p>
          <a:endParaRPr lang="en-US"/>
        </a:p>
      </dgm:t>
    </dgm:pt>
    <dgm:pt modelId="{BCB9E735-CB68-4596-B73F-7AE8DD34F818}" type="sibTrans" cxnId="{C4D7390D-4A21-4A06-82E7-00C63DA7984A}">
      <dgm:prSet/>
      <dgm:spPr/>
      <dgm:t>
        <a:bodyPr/>
        <a:lstStyle/>
        <a:p>
          <a:endParaRPr lang="en-US"/>
        </a:p>
      </dgm:t>
    </dgm:pt>
    <dgm:pt modelId="{5B304443-7240-4075-B74E-B67B4FFEB765}">
      <dgm:prSet/>
      <dgm:spPr/>
      <dgm:t>
        <a:bodyPr/>
        <a:lstStyle/>
        <a:p>
          <a:r>
            <a:rPr lang="en-US"/>
            <a:t>DATA CARD DOWNLOAD</a:t>
          </a:r>
        </a:p>
      </dgm:t>
    </dgm:pt>
    <dgm:pt modelId="{BE1BFCAD-DBE0-48AA-91DD-7D74981FCC85}" type="parTrans" cxnId="{A7EDB9D8-FB77-40C3-8857-56A69F03BD48}">
      <dgm:prSet/>
      <dgm:spPr/>
      <dgm:t>
        <a:bodyPr/>
        <a:lstStyle/>
        <a:p>
          <a:endParaRPr lang="en-US"/>
        </a:p>
      </dgm:t>
    </dgm:pt>
    <dgm:pt modelId="{285D11A6-54AF-4A60-BE73-92AADBB27376}" type="sibTrans" cxnId="{A7EDB9D8-FB77-40C3-8857-56A69F03BD48}">
      <dgm:prSet/>
      <dgm:spPr/>
      <dgm:t>
        <a:bodyPr/>
        <a:lstStyle/>
        <a:p>
          <a:endParaRPr lang="en-US"/>
        </a:p>
      </dgm:t>
    </dgm:pt>
    <dgm:pt modelId="{F84EC5BE-8C5E-4AA6-A957-229D85573E20}" type="pres">
      <dgm:prSet presAssocID="{5A1EB5AD-AA7B-4A53-91DB-36B9ABD3FC08}" presName="root" presStyleCnt="0">
        <dgm:presLayoutVars>
          <dgm:dir/>
          <dgm:resizeHandles val="exact"/>
        </dgm:presLayoutVars>
      </dgm:prSet>
      <dgm:spPr/>
    </dgm:pt>
    <dgm:pt modelId="{230ADFA7-16AF-4B8C-843D-D70792063E80}" type="pres">
      <dgm:prSet presAssocID="{31C36AEC-C016-47DB-A165-3BA3F05EE2DA}" presName="compNode" presStyleCnt="0"/>
      <dgm:spPr/>
    </dgm:pt>
    <dgm:pt modelId="{6E5699B9-EE77-43E4-893B-A4CE2BB9027D}" type="pres">
      <dgm:prSet presAssocID="{31C36AEC-C016-47DB-A165-3BA3F05EE2D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7B72CEEE-502E-48E4-8432-E5B140CC63A1}" type="pres">
      <dgm:prSet presAssocID="{31C36AEC-C016-47DB-A165-3BA3F05EE2DA}" presName="iconSpace" presStyleCnt="0"/>
      <dgm:spPr/>
    </dgm:pt>
    <dgm:pt modelId="{7F86DE0D-73C2-48FC-911E-5D3EF786301D}" type="pres">
      <dgm:prSet presAssocID="{31C36AEC-C016-47DB-A165-3BA3F05EE2DA}" presName="parTx" presStyleLbl="revTx" presStyleIdx="0" presStyleCnt="10">
        <dgm:presLayoutVars>
          <dgm:chMax val="0"/>
          <dgm:chPref val="0"/>
        </dgm:presLayoutVars>
      </dgm:prSet>
      <dgm:spPr/>
    </dgm:pt>
    <dgm:pt modelId="{F625A885-614B-4B20-944D-E850C55B93E9}" type="pres">
      <dgm:prSet presAssocID="{31C36AEC-C016-47DB-A165-3BA3F05EE2DA}" presName="txSpace" presStyleCnt="0"/>
      <dgm:spPr/>
    </dgm:pt>
    <dgm:pt modelId="{676B1EE4-8D0C-4B1B-8B7B-07A8EA07850C}" type="pres">
      <dgm:prSet presAssocID="{31C36AEC-C016-47DB-A165-3BA3F05EE2DA}" presName="desTx" presStyleLbl="revTx" presStyleIdx="1" presStyleCnt="10">
        <dgm:presLayoutVars/>
      </dgm:prSet>
      <dgm:spPr/>
    </dgm:pt>
    <dgm:pt modelId="{DB972B47-E20D-444F-A8C3-3BCFFB6A4929}" type="pres">
      <dgm:prSet presAssocID="{46483602-991C-4DC6-93DE-E76E26526AB8}" presName="sibTrans" presStyleCnt="0"/>
      <dgm:spPr/>
    </dgm:pt>
    <dgm:pt modelId="{9111D687-0E40-42B5-8F4A-9DD5C7438D56}" type="pres">
      <dgm:prSet presAssocID="{12DC52BA-0EFB-45F5-8A46-605A96E121C2}" presName="compNode" presStyleCnt="0"/>
      <dgm:spPr/>
    </dgm:pt>
    <dgm:pt modelId="{9CAABE23-6445-4817-AE4E-714806909B16}" type="pres">
      <dgm:prSet presAssocID="{12DC52BA-0EFB-45F5-8A46-605A96E121C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991ED9A0-F466-4FB2-B286-4FFA9BF94CDF}" type="pres">
      <dgm:prSet presAssocID="{12DC52BA-0EFB-45F5-8A46-605A96E121C2}" presName="iconSpace" presStyleCnt="0"/>
      <dgm:spPr/>
    </dgm:pt>
    <dgm:pt modelId="{A7B8677D-24F0-4307-81F5-29750D83DA6C}" type="pres">
      <dgm:prSet presAssocID="{12DC52BA-0EFB-45F5-8A46-605A96E121C2}" presName="parTx" presStyleLbl="revTx" presStyleIdx="2" presStyleCnt="10">
        <dgm:presLayoutVars>
          <dgm:chMax val="0"/>
          <dgm:chPref val="0"/>
        </dgm:presLayoutVars>
      </dgm:prSet>
      <dgm:spPr/>
    </dgm:pt>
    <dgm:pt modelId="{D269CF96-7D67-48A1-9FAA-B10E563EE4C5}" type="pres">
      <dgm:prSet presAssocID="{12DC52BA-0EFB-45F5-8A46-605A96E121C2}" presName="txSpace" presStyleCnt="0"/>
      <dgm:spPr/>
    </dgm:pt>
    <dgm:pt modelId="{A264FE89-A360-48DF-AB06-3464FD560BE3}" type="pres">
      <dgm:prSet presAssocID="{12DC52BA-0EFB-45F5-8A46-605A96E121C2}" presName="desTx" presStyleLbl="revTx" presStyleIdx="3" presStyleCnt="10">
        <dgm:presLayoutVars/>
      </dgm:prSet>
      <dgm:spPr/>
    </dgm:pt>
    <dgm:pt modelId="{A56E88DF-2C95-4630-9484-B728D76B6BE5}" type="pres">
      <dgm:prSet presAssocID="{1320B94C-F1B4-4CA4-B064-BB8A75F2375E}" presName="sibTrans" presStyleCnt="0"/>
      <dgm:spPr/>
    </dgm:pt>
    <dgm:pt modelId="{0160B555-E69E-4C1E-9805-43487CCAB567}" type="pres">
      <dgm:prSet presAssocID="{325A5AD0-59C9-480B-A9E8-87ED66422EF7}" presName="compNode" presStyleCnt="0"/>
      <dgm:spPr/>
    </dgm:pt>
    <dgm:pt modelId="{C3FDCA40-589F-4F8E-B700-5C0B3008ECAA}" type="pres">
      <dgm:prSet presAssocID="{325A5AD0-59C9-480B-A9E8-87ED66422EF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print2"/>
        </a:ext>
      </dgm:extLst>
    </dgm:pt>
    <dgm:pt modelId="{F75DC71F-69F8-4B6B-A977-6D7E87AA6DFE}" type="pres">
      <dgm:prSet presAssocID="{325A5AD0-59C9-480B-A9E8-87ED66422EF7}" presName="iconSpace" presStyleCnt="0"/>
      <dgm:spPr/>
    </dgm:pt>
    <dgm:pt modelId="{402771A7-87C2-456F-85B7-6048F6003F6D}" type="pres">
      <dgm:prSet presAssocID="{325A5AD0-59C9-480B-A9E8-87ED66422EF7}" presName="parTx" presStyleLbl="revTx" presStyleIdx="4" presStyleCnt="10">
        <dgm:presLayoutVars>
          <dgm:chMax val="0"/>
          <dgm:chPref val="0"/>
        </dgm:presLayoutVars>
      </dgm:prSet>
      <dgm:spPr/>
    </dgm:pt>
    <dgm:pt modelId="{F598127B-718A-43D0-A2EB-ECAFC4A7D22B}" type="pres">
      <dgm:prSet presAssocID="{325A5AD0-59C9-480B-A9E8-87ED66422EF7}" presName="txSpace" presStyleCnt="0"/>
      <dgm:spPr/>
    </dgm:pt>
    <dgm:pt modelId="{D859F30A-E0B3-4C99-9B1C-9BAEE1FC1D04}" type="pres">
      <dgm:prSet presAssocID="{325A5AD0-59C9-480B-A9E8-87ED66422EF7}" presName="desTx" presStyleLbl="revTx" presStyleIdx="5" presStyleCnt="10">
        <dgm:presLayoutVars/>
      </dgm:prSet>
      <dgm:spPr/>
    </dgm:pt>
    <dgm:pt modelId="{EAC50D72-FAB1-445E-B919-3F672DD91DC0}" type="pres">
      <dgm:prSet presAssocID="{48A8A519-D56E-4551-96BB-76E225E5697C}" presName="sibTrans" presStyleCnt="0"/>
      <dgm:spPr/>
    </dgm:pt>
    <dgm:pt modelId="{FB014C90-A6E0-496E-9E16-296F78E3BE8F}" type="pres">
      <dgm:prSet presAssocID="{9095C9C8-ABE7-4BDC-9346-328A56841043}" presName="compNode" presStyleCnt="0"/>
      <dgm:spPr/>
    </dgm:pt>
    <dgm:pt modelId="{CD4CB1AC-0133-4679-A81B-00C43815969D}" type="pres">
      <dgm:prSet presAssocID="{9095C9C8-ABE7-4BDC-9346-328A5684104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895FFA0A-F9D3-436D-BABD-FD56663FB7C5}" type="pres">
      <dgm:prSet presAssocID="{9095C9C8-ABE7-4BDC-9346-328A56841043}" presName="iconSpace" presStyleCnt="0"/>
      <dgm:spPr/>
    </dgm:pt>
    <dgm:pt modelId="{7AF31C2D-72E8-459D-9C9D-48E36711B9EF}" type="pres">
      <dgm:prSet presAssocID="{9095C9C8-ABE7-4BDC-9346-328A56841043}" presName="parTx" presStyleLbl="revTx" presStyleIdx="6" presStyleCnt="10">
        <dgm:presLayoutVars>
          <dgm:chMax val="0"/>
          <dgm:chPref val="0"/>
        </dgm:presLayoutVars>
      </dgm:prSet>
      <dgm:spPr/>
    </dgm:pt>
    <dgm:pt modelId="{9D7108B7-8F98-4BCA-B28E-6741101890A8}" type="pres">
      <dgm:prSet presAssocID="{9095C9C8-ABE7-4BDC-9346-328A56841043}" presName="txSpace" presStyleCnt="0"/>
      <dgm:spPr/>
    </dgm:pt>
    <dgm:pt modelId="{769ED43F-C7B9-43A9-BC3A-8BDD0E75E6F7}" type="pres">
      <dgm:prSet presAssocID="{9095C9C8-ABE7-4BDC-9346-328A56841043}" presName="desTx" presStyleLbl="revTx" presStyleIdx="7" presStyleCnt="10">
        <dgm:presLayoutVars/>
      </dgm:prSet>
      <dgm:spPr/>
    </dgm:pt>
    <dgm:pt modelId="{ED2A3072-BA43-4F98-BDD5-D203B7593FA5}" type="pres">
      <dgm:prSet presAssocID="{FC055B28-6EC6-4A6B-8062-E3D71D01938E}" presName="sibTrans" presStyleCnt="0"/>
      <dgm:spPr/>
    </dgm:pt>
    <dgm:pt modelId="{CABF7740-0CE9-47B5-ACA0-5B5CE46C4AAE}" type="pres">
      <dgm:prSet presAssocID="{728CCF7B-02CB-4FA3-9D07-179B2DA18035}" presName="compNode" presStyleCnt="0"/>
      <dgm:spPr/>
    </dgm:pt>
    <dgm:pt modelId="{65207DA7-AFC1-4471-97F9-C5B4B4533264}" type="pres">
      <dgm:prSet presAssocID="{728CCF7B-02CB-4FA3-9D07-179B2DA1803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2732845A-4253-4923-A3C4-9AD33DF717F3}" type="pres">
      <dgm:prSet presAssocID="{728CCF7B-02CB-4FA3-9D07-179B2DA18035}" presName="iconSpace" presStyleCnt="0"/>
      <dgm:spPr/>
    </dgm:pt>
    <dgm:pt modelId="{3AE8A080-20EA-4949-819D-7A5E382C16C4}" type="pres">
      <dgm:prSet presAssocID="{728CCF7B-02CB-4FA3-9D07-179B2DA18035}" presName="parTx" presStyleLbl="revTx" presStyleIdx="8" presStyleCnt="10">
        <dgm:presLayoutVars>
          <dgm:chMax val="0"/>
          <dgm:chPref val="0"/>
        </dgm:presLayoutVars>
      </dgm:prSet>
      <dgm:spPr/>
    </dgm:pt>
    <dgm:pt modelId="{54555796-B926-4866-9BB9-BD5C21EA4D70}" type="pres">
      <dgm:prSet presAssocID="{728CCF7B-02CB-4FA3-9D07-179B2DA18035}" presName="txSpace" presStyleCnt="0"/>
      <dgm:spPr/>
    </dgm:pt>
    <dgm:pt modelId="{CD2180AE-B7A7-4090-8417-8B418ED815C5}" type="pres">
      <dgm:prSet presAssocID="{728CCF7B-02CB-4FA3-9D07-179B2DA18035}" presName="desTx" presStyleLbl="revTx" presStyleIdx="9" presStyleCnt="10">
        <dgm:presLayoutVars/>
      </dgm:prSet>
      <dgm:spPr/>
    </dgm:pt>
  </dgm:ptLst>
  <dgm:cxnLst>
    <dgm:cxn modelId="{FFDAE005-6CD0-4917-89E6-1A3A36567785}" type="presOf" srcId="{42EDFFBA-D954-4C91-B87C-CD48DABB2913}" destId="{CD2180AE-B7A7-4090-8417-8B418ED815C5}" srcOrd="0" destOrd="2" presId="urn:microsoft.com/office/officeart/2018/5/layout/CenteredIconLabelDescriptionList"/>
    <dgm:cxn modelId="{C4D7390D-4A21-4A06-82E7-00C63DA7984A}" srcId="{728CCF7B-02CB-4FA3-9D07-179B2DA18035}" destId="{42EDFFBA-D954-4C91-B87C-CD48DABB2913}" srcOrd="2" destOrd="0" parTransId="{8F8094B3-37FD-4EAF-AAD3-FFC8CF10BE3C}" sibTransId="{BCB9E735-CB68-4596-B73F-7AE8DD34F818}"/>
    <dgm:cxn modelId="{707B1116-50E6-4F15-876D-CCB15AF5E87A}" type="presOf" srcId="{9095C9C8-ABE7-4BDC-9346-328A56841043}" destId="{7AF31C2D-72E8-459D-9C9D-48E36711B9EF}" srcOrd="0" destOrd="0" presId="urn:microsoft.com/office/officeart/2018/5/layout/CenteredIconLabelDescriptionList"/>
    <dgm:cxn modelId="{39E71219-7667-41BE-9DAB-60E070E0E869}" type="presOf" srcId="{E861D743-8468-4E96-BC00-D973B7BFE581}" destId="{CD2180AE-B7A7-4090-8417-8B418ED815C5}" srcOrd="0" destOrd="0" presId="urn:microsoft.com/office/officeart/2018/5/layout/CenteredIconLabelDescriptionList"/>
    <dgm:cxn modelId="{82FCC51B-4C44-4D4D-BD98-FD212B72C036}" type="presOf" srcId="{79AAB650-A7A2-46ED-9F1E-86A90ED95CBC}" destId="{CD2180AE-B7A7-4090-8417-8B418ED815C5}" srcOrd="0" destOrd="1" presId="urn:microsoft.com/office/officeart/2018/5/layout/CenteredIconLabelDescriptionList"/>
    <dgm:cxn modelId="{71220E22-FCA7-4DB4-992C-7A53078ACFC3}" srcId="{728CCF7B-02CB-4FA3-9D07-179B2DA18035}" destId="{79AAB650-A7A2-46ED-9F1E-86A90ED95CBC}" srcOrd="1" destOrd="0" parTransId="{57E55D3D-829B-4A77-84B1-5CB4EC3F95C9}" sibTransId="{11A8C5DE-CF17-46DE-A475-F95B8E786054}"/>
    <dgm:cxn modelId="{8D4B572C-5247-4DBF-99C2-C1C00CDE62AD}" type="presOf" srcId="{3C2364CB-6174-4199-8632-56FCF5258B53}" destId="{769ED43F-C7B9-43A9-BC3A-8BDD0E75E6F7}" srcOrd="0" destOrd="0" presId="urn:microsoft.com/office/officeart/2018/5/layout/CenteredIconLabelDescriptionList"/>
    <dgm:cxn modelId="{44128A35-B41D-4D73-94AC-5EB552D4163B}" type="presOf" srcId="{31C36AEC-C016-47DB-A165-3BA3F05EE2DA}" destId="{7F86DE0D-73C2-48FC-911E-5D3EF786301D}" srcOrd="0" destOrd="0" presId="urn:microsoft.com/office/officeart/2018/5/layout/CenteredIconLabelDescriptionList"/>
    <dgm:cxn modelId="{BF41565C-CC0E-4DAE-AC07-358B2689F21C}" srcId="{5A1EB5AD-AA7B-4A53-91DB-36B9ABD3FC08}" destId="{12DC52BA-0EFB-45F5-8A46-605A96E121C2}" srcOrd="1" destOrd="0" parTransId="{35AEE370-9147-4276-923A-E0BE9FB37796}" sibTransId="{1320B94C-F1B4-4CA4-B064-BB8A75F2375E}"/>
    <dgm:cxn modelId="{6DD37045-DE08-4EF1-ACB9-E0EAF3EA08F5}" type="presOf" srcId="{5B304443-7240-4075-B74E-B67B4FFEB765}" destId="{CD2180AE-B7A7-4090-8417-8B418ED815C5}" srcOrd="0" destOrd="3" presId="urn:microsoft.com/office/officeart/2018/5/layout/CenteredIconLabelDescriptionList"/>
    <dgm:cxn modelId="{A1476C6B-0680-4381-A17F-8C151D7420DA}" srcId="{5A1EB5AD-AA7B-4A53-91DB-36B9ABD3FC08}" destId="{9095C9C8-ABE7-4BDC-9346-328A56841043}" srcOrd="3" destOrd="0" parTransId="{943CE1DC-B8BD-4B56-9266-D2D0AD158CF9}" sibTransId="{FC055B28-6EC6-4A6B-8062-E3D71D01938E}"/>
    <dgm:cxn modelId="{48236C75-FED3-4E95-8D3D-C00239FF21CA}" type="presOf" srcId="{9AFD6FEE-BB4D-4B0A-885F-EAD1A74AB6C0}" destId="{D859F30A-E0B3-4C99-9B1C-9BAEE1FC1D04}" srcOrd="0" destOrd="0" presId="urn:microsoft.com/office/officeart/2018/5/layout/CenteredIconLabelDescriptionList"/>
    <dgm:cxn modelId="{2EE6FB55-E23F-489E-945B-D36783308E39}" srcId="{9095C9C8-ABE7-4BDC-9346-328A56841043}" destId="{3C2364CB-6174-4199-8632-56FCF5258B53}" srcOrd="0" destOrd="0" parTransId="{A78F4B32-BB34-4EB5-9A8D-AFF1CB1A9834}" sibTransId="{4CFEDAFD-9902-4B06-8B8B-BF74BF32FEEC}"/>
    <dgm:cxn modelId="{8B102976-2313-4EEC-A9E5-D57BFC9C6813}" type="presOf" srcId="{5BDC822A-09CF-4C7B-A572-9B505E74673A}" destId="{A264FE89-A360-48DF-AB06-3464FD560BE3}" srcOrd="0" destOrd="0" presId="urn:microsoft.com/office/officeart/2018/5/layout/CenteredIconLabelDescriptionList"/>
    <dgm:cxn modelId="{5873B07A-0925-4D89-B454-BD24579E1A67}" type="presOf" srcId="{325A5AD0-59C9-480B-A9E8-87ED66422EF7}" destId="{402771A7-87C2-456F-85B7-6048F6003F6D}" srcOrd="0" destOrd="0" presId="urn:microsoft.com/office/officeart/2018/5/layout/CenteredIconLabelDescriptionList"/>
    <dgm:cxn modelId="{9507CD98-B979-42BE-A887-98F2AC6ED337}" type="presOf" srcId="{728CCF7B-02CB-4FA3-9D07-179B2DA18035}" destId="{3AE8A080-20EA-4949-819D-7A5E382C16C4}" srcOrd="0" destOrd="0" presId="urn:microsoft.com/office/officeart/2018/5/layout/CenteredIconLabelDescriptionList"/>
    <dgm:cxn modelId="{48AC13A9-2AE7-4DED-B007-D8A3C19C6953}" srcId="{12DC52BA-0EFB-45F5-8A46-605A96E121C2}" destId="{5BDC822A-09CF-4C7B-A572-9B505E74673A}" srcOrd="0" destOrd="0" parTransId="{5AA7E8B3-4A42-4952-BA3D-FAFB934C1773}" sibTransId="{05A38CF5-68E0-46D6-9D94-5CFED1DA68F4}"/>
    <dgm:cxn modelId="{DAF05DB1-8248-404D-9C78-0E50F1A7F1E2}" srcId="{5A1EB5AD-AA7B-4A53-91DB-36B9ABD3FC08}" destId="{325A5AD0-59C9-480B-A9E8-87ED66422EF7}" srcOrd="2" destOrd="0" parTransId="{8F88FD05-EA1B-4B80-AFDE-B706C94DD64B}" sibTransId="{48A8A519-D56E-4551-96BB-76E225E5697C}"/>
    <dgm:cxn modelId="{D82471BD-4F25-41C1-8E73-44554255C6A6}" type="presOf" srcId="{12DC52BA-0EFB-45F5-8A46-605A96E121C2}" destId="{A7B8677D-24F0-4307-81F5-29750D83DA6C}" srcOrd="0" destOrd="0" presId="urn:microsoft.com/office/officeart/2018/5/layout/CenteredIconLabelDescriptionList"/>
    <dgm:cxn modelId="{59EA2FC2-7B3F-456A-8CB5-9C0B98DC7329}" srcId="{5A1EB5AD-AA7B-4A53-91DB-36B9ABD3FC08}" destId="{31C36AEC-C016-47DB-A165-3BA3F05EE2DA}" srcOrd="0" destOrd="0" parTransId="{A3CF776F-7C52-4E69-8E47-43DD738D4C00}" sibTransId="{46483602-991C-4DC6-93DE-E76E26526AB8}"/>
    <dgm:cxn modelId="{88BB90D5-33FB-45AB-A4EC-C1340BEDC2F3}" type="presOf" srcId="{5A1EB5AD-AA7B-4A53-91DB-36B9ABD3FC08}" destId="{F84EC5BE-8C5E-4AA6-A957-229D85573E20}" srcOrd="0" destOrd="0" presId="urn:microsoft.com/office/officeart/2018/5/layout/CenteredIconLabelDescriptionList"/>
    <dgm:cxn modelId="{A7EDB9D8-FB77-40C3-8857-56A69F03BD48}" srcId="{728CCF7B-02CB-4FA3-9D07-179B2DA18035}" destId="{5B304443-7240-4075-B74E-B67B4FFEB765}" srcOrd="3" destOrd="0" parTransId="{BE1BFCAD-DBE0-48AA-91DD-7D74981FCC85}" sibTransId="{285D11A6-54AF-4A60-BE73-92AADBB27376}"/>
    <dgm:cxn modelId="{9A531ADA-CFEB-4365-A976-D8B347623240}" type="presOf" srcId="{D25AEEB2-6B59-4E99-8943-03943FE6D284}" destId="{676B1EE4-8D0C-4B1B-8B7B-07A8EA07850C}" srcOrd="0" destOrd="0" presId="urn:microsoft.com/office/officeart/2018/5/layout/CenteredIconLabelDescriptionList"/>
    <dgm:cxn modelId="{431282E0-7DFB-4650-BA61-70661EFDE333}" srcId="{31C36AEC-C016-47DB-A165-3BA3F05EE2DA}" destId="{D25AEEB2-6B59-4E99-8943-03943FE6D284}" srcOrd="0" destOrd="0" parTransId="{05993E73-F751-4DD3-9E3B-2067C1188E39}" sibTransId="{E016B403-E972-409A-B6B0-C8EDBB989EB0}"/>
    <dgm:cxn modelId="{2FE291E7-2227-4369-A07A-A53AE9D4053E}" srcId="{325A5AD0-59C9-480B-A9E8-87ED66422EF7}" destId="{9AFD6FEE-BB4D-4B0A-885F-EAD1A74AB6C0}" srcOrd="0" destOrd="0" parTransId="{032927DA-C353-47C3-AD98-BD4C884BB85C}" sibTransId="{EF368A90-B5A9-4808-A563-7144E664936C}"/>
    <dgm:cxn modelId="{B780E2F5-7E51-479E-B539-68F7B8518C0D}" srcId="{5A1EB5AD-AA7B-4A53-91DB-36B9ABD3FC08}" destId="{728CCF7B-02CB-4FA3-9D07-179B2DA18035}" srcOrd="4" destOrd="0" parTransId="{ABDD63D2-F654-46AA-92E0-36ED57618835}" sibTransId="{7C03762F-C452-4212-9331-314107C95B45}"/>
    <dgm:cxn modelId="{43C57CFE-C605-4553-BEB1-8C950743294C}" srcId="{728CCF7B-02CB-4FA3-9D07-179B2DA18035}" destId="{E861D743-8468-4E96-BC00-D973B7BFE581}" srcOrd="0" destOrd="0" parTransId="{DAE460A4-3D89-4F59-8BA9-740A0F88080A}" sibTransId="{B3AFF046-7A7C-459C-9A24-CE4FDE7F2410}"/>
    <dgm:cxn modelId="{199E88F7-BE91-4166-97AB-FD48CC29865F}" type="presParOf" srcId="{F84EC5BE-8C5E-4AA6-A957-229D85573E20}" destId="{230ADFA7-16AF-4B8C-843D-D70792063E80}" srcOrd="0" destOrd="0" presId="urn:microsoft.com/office/officeart/2018/5/layout/CenteredIconLabelDescriptionList"/>
    <dgm:cxn modelId="{EC84CAEF-55F6-4CE1-8155-46A426CCE122}" type="presParOf" srcId="{230ADFA7-16AF-4B8C-843D-D70792063E80}" destId="{6E5699B9-EE77-43E4-893B-A4CE2BB9027D}" srcOrd="0" destOrd="0" presId="urn:microsoft.com/office/officeart/2018/5/layout/CenteredIconLabelDescriptionList"/>
    <dgm:cxn modelId="{DBD91FED-0D9E-4F2E-B0F1-1F2982481AFB}" type="presParOf" srcId="{230ADFA7-16AF-4B8C-843D-D70792063E80}" destId="{7B72CEEE-502E-48E4-8432-E5B140CC63A1}" srcOrd="1" destOrd="0" presId="urn:microsoft.com/office/officeart/2018/5/layout/CenteredIconLabelDescriptionList"/>
    <dgm:cxn modelId="{2E143BD6-87C3-461D-BBDC-A5025CE2AFDF}" type="presParOf" srcId="{230ADFA7-16AF-4B8C-843D-D70792063E80}" destId="{7F86DE0D-73C2-48FC-911E-5D3EF786301D}" srcOrd="2" destOrd="0" presId="urn:microsoft.com/office/officeart/2018/5/layout/CenteredIconLabelDescriptionList"/>
    <dgm:cxn modelId="{082E1CDF-13C5-4602-AC0C-74992818428E}" type="presParOf" srcId="{230ADFA7-16AF-4B8C-843D-D70792063E80}" destId="{F625A885-614B-4B20-944D-E850C55B93E9}" srcOrd="3" destOrd="0" presId="urn:microsoft.com/office/officeart/2018/5/layout/CenteredIconLabelDescriptionList"/>
    <dgm:cxn modelId="{0F801A1F-7028-4E8A-8697-0E3A6D6C369C}" type="presParOf" srcId="{230ADFA7-16AF-4B8C-843D-D70792063E80}" destId="{676B1EE4-8D0C-4B1B-8B7B-07A8EA07850C}" srcOrd="4" destOrd="0" presId="urn:microsoft.com/office/officeart/2018/5/layout/CenteredIconLabelDescriptionList"/>
    <dgm:cxn modelId="{F3B84004-0E1B-4EE9-897A-26F777FC4AC6}" type="presParOf" srcId="{F84EC5BE-8C5E-4AA6-A957-229D85573E20}" destId="{DB972B47-E20D-444F-A8C3-3BCFFB6A4929}" srcOrd="1" destOrd="0" presId="urn:microsoft.com/office/officeart/2018/5/layout/CenteredIconLabelDescriptionList"/>
    <dgm:cxn modelId="{399554BE-B140-4F5F-BC58-A06E873CA58F}" type="presParOf" srcId="{F84EC5BE-8C5E-4AA6-A957-229D85573E20}" destId="{9111D687-0E40-42B5-8F4A-9DD5C7438D56}" srcOrd="2" destOrd="0" presId="urn:microsoft.com/office/officeart/2018/5/layout/CenteredIconLabelDescriptionList"/>
    <dgm:cxn modelId="{958AD690-8473-48D6-B3E3-48313FA25D9B}" type="presParOf" srcId="{9111D687-0E40-42B5-8F4A-9DD5C7438D56}" destId="{9CAABE23-6445-4817-AE4E-714806909B16}" srcOrd="0" destOrd="0" presId="urn:microsoft.com/office/officeart/2018/5/layout/CenteredIconLabelDescriptionList"/>
    <dgm:cxn modelId="{D38EAAA3-1019-4FD5-B21E-1027728A7422}" type="presParOf" srcId="{9111D687-0E40-42B5-8F4A-9DD5C7438D56}" destId="{991ED9A0-F466-4FB2-B286-4FFA9BF94CDF}" srcOrd="1" destOrd="0" presId="urn:microsoft.com/office/officeart/2018/5/layout/CenteredIconLabelDescriptionList"/>
    <dgm:cxn modelId="{75DE6090-588D-4C01-9F13-8FDDFFD1E81F}" type="presParOf" srcId="{9111D687-0E40-42B5-8F4A-9DD5C7438D56}" destId="{A7B8677D-24F0-4307-81F5-29750D83DA6C}" srcOrd="2" destOrd="0" presId="urn:microsoft.com/office/officeart/2018/5/layout/CenteredIconLabelDescriptionList"/>
    <dgm:cxn modelId="{BC589C4F-8442-48E3-8D0D-97B1F4F69EEC}" type="presParOf" srcId="{9111D687-0E40-42B5-8F4A-9DD5C7438D56}" destId="{D269CF96-7D67-48A1-9FAA-B10E563EE4C5}" srcOrd="3" destOrd="0" presId="urn:microsoft.com/office/officeart/2018/5/layout/CenteredIconLabelDescriptionList"/>
    <dgm:cxn modelId="{5E756000-7544-400C-A758-C277FC277757}" type="presParOf" srcId="{9111D687-0E40-42B5-8F4A-9DD5C7438D56}" destId="{A264FE89-A360-48DF-AB06-3464FD560BE3}" srcOrd="4" destOrd="0" presId="urn:microsoft.com/office/officeart/2018/5/layout/CenteredIconLabelDescriptionList"/>
    <dgm:cxn modelId="{963812A9-6BE4-4908-A16B-1086DE57BB0B}" type="presParOf" srcId="{F84EC5BE-8C5E-4AA6-A957-229D85573E20}" destId="{A56E88DF-2C95-4630-9484-B728D76B6BE5}" srcOrd="3" destOrd="0" presId="urn:microsoft.com/office/officeart/2018/5/layout/CenteredIconLabelDescriptionList"/>
    <dgm:cxn modelId="{C0B0A4EA-5BE3-4E80-90E4-F101C3AAAC55}" type="presParOf" srcId="{F84EC5BE-8C5E-4AA6-A957-229D85573E20}" destId="{0160B555-E69E-4C1E-9805-43487CCAB567}" srcOrd="4" destOrd="0" presId="urn:microsoft.com/office/officeart/2018/5/layout/CenteredIconLabelDescriptionList"/>
    <dgm:cxn modelId="{2EC6B6CA-8B41-4292-91BC-EBC7C2BCC8B6}" type="presParOf" srcId="{0160B555-E69E-4C1E-9805-43487CCAB567}" destId="{C3FDCA40-589F-4F8E-B700-5C0B3008ECAA}" srcOrd="0" destOrd="0" presId="urn:microsoft.com/office/officeart/2018/5/layout/CenteredIconLabelDescriptionList"/>
    <dgm:cxn modelId="{DFB070AC-0DCB-4469-B897-CB8928B78943}" type="presParOf" srcId="{0160B555-E69E-4C1E-9805-43487CCAB567}" destId="{F75DC71F-69F8-4B6B-A977-6D7E87AA6DFE}" srcOrd="1" destOrd="0" presId="urn:microsoft.com/office/officeart/2018/5/layout/CenteredIconLabelDescriptionList"/>
    <dgm:cxn modelId="{A13083FC-4A10-49EA-A2B3-8193D9A8378C}" type="presParOf" srcId="{0160B555-E69E-4C1E-9805-43487CCAB567}" destId="{402771A7-87C2-456F-85B7-6048F6003F6D}" srcOrd="2" destOrd="0" presId="urn:microsoft.com/office/officeart/2018/5/layout/CenteredIconLabelDescriptionList"/>
    <dgm:cxn modelId="{AFFE0D70-B48C-4E3A-B248-5590D7085493}" type="presParOf" srcId="{0160B555-E69E-4C1E-9805-43487CCAB567}" destId="{F598127B-718A-43D0-A2EB-ECAFC4A7D22B}" srcOrd="3" destOrd="0" presId="urn:microsoft.com/office/officeart/2018/5/layout/CenteredIconLabelDescriptionList"/>
    <dgm:cxn modelId="{7E8848C9-AEA7-4B54-8DB6-9FB4300266BA}" type="presParOf" srcId="{0160B555-E69E-4C1E-9805-43487CCAB567}" destId="{D859F30A-E0B3-4C99-9B1C-9BAEE1FC1D04}" srcOrd="4" destOrd="0" presId="urn:microsoft.com/office/officeart/2018/5/layout/CenteredIconLabelDescriptionList"/>
    <dgm:cxn modelId="{AC985DDD-A15D-4B7B-B5D3-C636BC4C6258}" type="presParOf" srcId="{F84EC5BE-8C5E-4AA6-A957-229D85573E20}" destId="{EAC50D72-FAB1-445E-B919-3F672DD91DC0}" srcOrd="5" destOrd="0" presId="urn:microsoft.com/office/officeart/2018/5/layout/CenteredIconLabelDescriptionList"/>
    <dgm:cxn modelId="{730FC829-F3D1-4312-8E56-560D24DBB03A}" type="presParOf" srcId="{F84EC5BE-8C5E-4AA6-A957-229D85573E20}" destId="{FB014C90-A6E0-496E-9E16-296F78E3BE8F}" srcOrd="6" destOrd="0" presId="urn:microsoft.com/office/officeart/2018/5/layout/CenteredIconLabelDescriptionList"/>
    <dgm:cxn modelId="{CA3F0416-7CC0-4AF0-B1D5-99A823BE5421}" type="presParOf" srcId="{FB014C90-A6E0-496E-9E16-296F78E3BE8F}" destId="{CD4CB1AC-0133-4679-A81B-00C43815969D}" srcOrd="0" destOrd="0" presId="urn:microsoft.com/office/officeart/2018/5/layout/CenteredIconLabelDescriptionList"/>
    <dgm:cxn modelId="{85FF0013-1C51-474D-B66A-37300D59C107}" type="presParOf" srcId="{FB014C90-A6E0-496E-9E16-296F78E3BE8F}" destId="{895FFA0A-F9D3-436D-BABD-FD56663FB7C5}" srcOrd="1" destOrd="0" presId="urn:microsoft.com/office/officeart/2018/5/layout/CenteredIconLabelDescriptionList"/>
    <dgm:cxn modelId="{B9904957-45E7-44A4-9739-489EF15480A0}" type="presParOf" srcId="{FB014C90-A6E0-496E-9E16-296F78E3BE8F}" destId="{7AF31C2D-72E8-459D-9C9D-48E36711B9EF}" srcOrd="2" destOrd="0" presId="urn:microsoft.com/office/officeart/2018/5/layout/CenteredIconLabelDescriptionList"/>
    <dgm:cxn modelId="{BABA7A9A-FDFF-4245-A93D-4933DD1F0805}" type="presParOf" srcId="{FB014C90-A6E0-496E-9E16-296F78E3BE8F}" destId="{9D7108B7-8F98-4BCA-B28E-6741101890A8}" srcOrd="3" destOrd="0" presId="urn:microsoft.com/office/officeart/2018/5/layout/CenteredIconLabelDescriptionList"/>
    <dgm:cxn modelId="{39381219-5FAC-47A0-94DD-A31FF77C20DA}" type="presParOf" srcId="{FB014C90-A6E0-496E-9E16-296F78E3BE8F}" destId="{769ED43F-C7B9-43A9-BC3A-8BDD0E75E6F7}" srcOrd="4" destOrd="0" presId="urn:microsoft.com/office/officeart/2018/5/layout/CenteredIconLabelDescriptionList"/>
    <dgm:cxn modelId="{0E6D28CB-FD7B-45CF-8AAC-D385F7F3F4CA}" type="presParOf" srcId="{F84EC5BE-8C5E-4AA6-A957-229D85573E20}" destId="{ED2A3072-BA43-4F98-BDD5-D203B7593FA5}" srcOrd="7" destOrd="0" presId="urn:microsoft.com/office/officeart/2018/5/layout/CenteredIconLabelDescriptionList"/>
    <dgm:cxn modelId="{3427295C-F306-4FAC-A5D3-2D1E82B5FAD8}" type="presParOf" srcId="{F84EC5BE-8C5E-4AA6-A957-229D85573E20}" destId="{CABF7740-0CE9-47B5-ACA0-5B5CE46C4AAE}" srcOrd="8" destOrd="0" presId="urn:microsoft.com/office/officeart/2018/5/layout/CenteredIconLabelDescriptionList"/>
    <dgm:cxn modelId="{0C40AF68-172A-4992-BBF0-21F4560EBCB6}" type="presParOf" srcId="{CABF7740-0CE9-47B5-ACA0-5B5CE46C4AAE}" destId="{65207DA7-AFC1-4471-97F9-C5B4B4533264}" srcOrd="0" destOrd="0" presId="urn:microsoft.com/office/officeart/2018/5/layout/CenteredIconLabelDescriptionList"/>
    <dgm:cxn modelId="{2C7970C0-AF19-44C1-8397-B2BB3C11829A}" type="presParOf" srcId="{CABF7740-0CE9-47B5-ACA0-5B5CE46C4AAE}" destId="{2732845A-4253-4923-A3C4-9AD33DF717F3}" srcOrd="1" destOrd="0" presId="urn:microsoft.com/office/officeart/2018/5/layout/CenteredIconLabelDescriptionList"/>
    <dgm:cxn modelId="{81BAF447-2922-4E9B-A553-0613BD58C474}" type="presParOf" srcId="{CABF7740-0CE9-47B5-ACA0-5B5CE46C4AAE}" destId="{3AE8A080-20EA-4949-819D-7A5E382C16C4}" srcOrd="2" destOrd="0" presId="urn:microsoft.com/office/officeart/2018/5/layout/CenteredIconLabelDescriptionList"/>
    <dgm:cxn modelId="{5A60F33D-867A-4AAF-A464-36FDC32A22CF}" type="presParOf" srcId="{CABF7740-0CE9-47B5-ACA0-5B5CE46C4AAE}" destId="{54555796-B926-4866-9BB9-BD5C21EA4D70}" srcOrd="3" destOrd="0" presId="urn:microsoft.com/office/officeart/2018/5/layout/CenteredIconLabelDescriptionList"/>
    <dgm:cxn modelId="{41813E7E-9F1D-46AD-974A-D8C5011383A7}" type="presParOf" srcId="{CABF7740-0CE9-47B5-ACA0-5B5CE46C4AAE}" destId="{CD2180AE-B7A7-4090-8417-8B418ED815C5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40D8AC-2CFF-4723-B700-C23FBE01613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9DB0D52B-2C5A-458B-AD7A-8E8A73441C26}">
      <dgm:prSet/>
      <dgm:spPr/>
      <dgm:t>
        <a:bodyPr/>
        <a:lstStyle/>
        <a:p>
          <a:r>
            <a:rPr lang="en-US"/>
            <a:t>MASK ACCOMMODATION</a:t>
          </a:r>
        </a:p>
      </dgm:t>
    </dgm:pt>
    <dgm:pt modelId="{CA47C3BF-68A0-4C70-A15B-ECCC25BD4F6B}" type="parTrans" cxnId="{ECB9415B-32CA-4937-9679-11B3191DB673}">
      <dgm:prSet/>
      <dgm:spPr/>
      <dgm:t>
        <a:bodyPr/>
        <a:lstStyle/>
        <a:p>
          <a:endParaRPr lang="en-US"/>
        </a:p>
      </dgm:t>
    </dgm:pt>
    <dgm:pt modelId="{1D3F0D8E-757D-487F-AA4F-DBD66AD2FCD3}" type="sibTrans" cxnId="{ECB9415B-32CA-4937-9679-11B3191DB673}">
      <dgm:prSet/>
      <dgm:spPr/>
      <dgm:t>
        <a:bodyPr/>
        <a:lstStyle/>
        <a:p>
          <a:endParaRPr lang="en-US"/>
        </a:p>
      </dgm:t>
    </dgm:pt>
    <dgm:pt modelId="{3A34DDC2-338D-4542-950C-8564DE7C9AD3}">
      <dgm:prSet/>
      <dgm:spPr/>
      <dgm:t>
        <a:bodyPr/>
        <a:lstStyle/>
        <a:p>
          <a:r>
            <a:rPr lang="en-US"/>
            <a:t>NON-FACE-TO-FACE SERVICES (PAP REMOTE MONITORING)</a:t>
          </a:r>
        </a:p>
      </dgm:t>
    </dgm:pt>
    <dgm:pt modelId="{61FC8E04-D723-4411-8B32-ECA1BA546CCC}" type="parTrans" cxnId="{67E19C91-D336-4DD5-A307-C36608B4223E}">
      <dgm:prSet/>
      <dgm:spPr/>
      <dgm:t>
        <a:bodyPr/>
        <a:lstStyle/>
        <a:p>
          <a:endParaRPr lang="en-US"/>
        </a:p>
      </dgm:t>
    </dgm:pt>
    <dgm:pt modelId="{BE0ADFA9-3F67-495C-AB9D-1C668AC5827B}" type="sibTrans" cxnId="{67E19C91-D336-4DD5-A307-C36608B4223E}">
      <dgm:prSet/>
      <dgm:spPr/>
      <dgm:t>
        <a:bodyPr/>
        <a:lstStyle/>
        <a:p>
          <a:endParaRPr lang="en-US"/>
        </a:p>
      </dgm:t>
    </dgm:pt>
    <dgm:pt modelId="{315C7226-AF17-4FAD-9AC9-09CD7F713B6E}" type="pres">
      <dgm:prSet presAssocID="{E440D8AC-2CFF-4723-B700-C23FBE016135}" presName="root" presStyleCnt="0">
        <dgm:presLayoutVars>
          <dgm:dir/>
          <dgm:resizeHandles val="exact"/>
        </dgm:presLayoutVars>
      </dgm:prSet>
      <dgm:spPr/>
    </dgm:pt>
    <dgm:pt modelId="{6AFD5A64-D966-44F4-B3CC-AC6F239BE8CA}" type="pres">
      <dgm:prSet presAssocID="{9DB0D52B-2C5A-458B-AD7A-8E8A73441C26}" presName="compNode" presStyleCnt="0"/>
      <dgm:spPr/>
    </dgm:pt>
    <dgm:pt modelId="{15F92A17-6621-44B6-8401-8B87B23D41E6}" type="pres">
      <dgm:prSet presAssocID="{9DB0D52B-2C5A-458B-AD7A-8E8A73441C2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leep"/>
        </a:ext>
      </dgm:extLst>
    </dgm:pt>
    <dgm:pt modelId="{B0BF9901-7C9B-4B70-B207-09176A33F0C2}" type="pres">
      <dgm:prSet presAssocID="{9DB0D52B-2C5A-458B-AD7A-8E8A73441C26}" presName="spaceRect" presStyleCnt="0"/>
      <dgm:spPr/>
    </dgm:pt>
    <dgm:pt modelId="{85D284DD-30DA-4D31-B263-C5F60D9EFCC4}" type="pres">
      <dgm:prSet presAssocID="{9DB0D52B-2C5A-458B-AD7A-8E8A73441C26}" presName="textRect" presStyleLbl="revTx" presStyleIdx="0" presStyleCnt="2">
        <dgm:presLayoutVars>
          <dgm:chMax val="1"/>
          <dgm:chPref val="1"/>
        </dgm:presLayoutVars>
      </dgm:prSet>
      <dgm:spPr/>
    </dgm:pt>
    <dgm:pt modelId="{A9B980A5-840C-4C55-86CC-710F408DD90A}" type="pres">
      <dgm:prSet presAssocID="{1D3F0D8E-757D-487F-AA4F-DBD66AD2FCD3}" presName="sibTrans" presStyleCnt="0"/>
      <dgm:spPr/>
    </dgm:pt>
    <dgm:pt modelId="{E0B731C3-CBA8-4942-902F-DC86D1638103}" type="pres">
      <dgm:prSet presAssocID="{3A34DDC2-338D-4542-950C-8564DE7C9AD3}" presName="compNode" presStyleCnt="0"/>
      <dgm:spPr/>
    </dgm:pt>
    <dgm:pt modelId="{D465B1B9-6351-4AAA-815D-F150536470A7}" type="pres">
      <dgm:prSet presAssocID="{3A34DDC2-338D-4542-950C-8564DE7C9AD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Driving"/>
        </a:ext>
      </dgm:extLst>
    </dgm:pt>
    <dgm:pt modelId="{89C416BB-F8B5-4431-A1BD-0AE860E03E10}" type="pres">
      <dgm:prSet presAssocID="{3A34DDC2-338D-4542-950C-8564DE7C9AD3}" presName="spaceRect" presStyleCnt="0"/>
      <dgm:spPr/>
    </dgm:pt>
    <dgm:pt modelId="{05DF6B85-677F-4832-852F-C8A01D3FF7FD}" type="pres">
      <dgm:prSet presAssocID="{3A34DDC2-338D-4542-950C-8564DE7C9AD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ECB9415B-32CA-4937-9679-11B3191DB673}" srcId="{E440D8AC-2CFF-4723-B700-C23FBE016135}" destId="{9DB0D52B-2C5A-458B-AD7A-8E8A73441C26}" srcOrd="0" destOrd="0" parTransId="{CA47C3BF-68A0-4C70-A15B-ECCC25BD4F6B}" sibTransId="{1D3F0D8E-757D-487F-AA4F-DBD66AD2FCD3}"/>
    <dgm:cxn modelId="{8821757C-7A95-4CFF-830B-2DDA650FA4D1}" type="presOf" srcId="{9DB0D52B-2C5A-458B-AD7A-8E8A73441C26}" destId="{85D284DD-30DA-4D31-B263-C5F60D9EFCC4}" srcOrd="0" destOrd="0" presId="urn:microsoft.com/office/officeart/2018/2/layout/IconLabelList"/>
    <dgm:cxn modelId="{67E19C91-D336-4DD5-A307-C36608B4223E}" srcId="{E440D8AC-2CFF-4723-B700-C23FBE016135}" destId="{3A34DDC2-338D-4542-950C-8564DE7C9AD3}" srcOrd="1" destOrd="0" parTransId="{61FC8E04-D723-4411-8B32-ECA1BA546CCC}" sibTransId="{BE0ADFA9-3F67-495C-AB9D-1C668AC5827B}"/>
    <dgm:cxn modelId="{B9E173C9-94F6-4A4B-8216-B285FE6F1EAF}" type="presOf" srcId="{3A34DDC2-338D-4542-950C-8564DE7C9AD3}" destId="{05DF6B85-677F-4832-852F-C8A01D3FF7FD}" srcOrd="0" destOrd="0" presId="urn:microsoft.com/office/officeart/2018/2/layout/IconLabelList"/>
    <dgm:cxn modelId="{778EA5D7-F421-4B91-B51D-3005F4A3DCBD}" type="presOf" srcId="{E440D8AC-2CFF-4723-B700-C23FBE016135}" destId="{315C7226-AF17-4FAD-9AC9-09CD7F713B6E}" srcOrd="0" destOrd="0" presId="urn:microsoft.com/office/officeart/2018/2/layout/IconLabelList"/>
    <dgm:cxn modelId="{1989FB40-DEB7-417C-A5CB-030E2F76DD05}" type="presParOf" srcId="{315C7226-AF17-4FAD-9AC9-09CD7F713B6E}" destId="{6AFD5A64-D966-44F4-B3CC-AC6F239BE8CA}" srcOrd="0" destOrd="0" presId="urn:microsoft.com/office/officeart/2018/2/layout/IconLabelList"/>
    <dgm:cxn modelId="{267266B9-036F-450B-B761-D17B4F1017BF}" type="presParOf" srcId="{6AFD5A64-D966-44F4-B3CC-AC6F239BE8CA}" destId="{15F92A17-6621-44B6-8401-8B87B23D41E6}" srcOrd="0" destOrd="0" presId="urn:microsoft.com/office/officeart/2018/2/layout/IconLabelList"/>
    <dgm:cxn modelId="{8FFE8F4E-DD4F-4D43-A908-0337F2B05DA3}" type="presParOf" srcId="{6AFD5A64-D966-44F4-B3CC-AC6F239BE8CA}" destId="{B0BF9901-7C9B-4B70-B207-09176A33F0C2}" srcOrd="1" destOrd="0" presId="urn:microsoft.com/office/officeart/2018/2/layout/IconLabelList"/>
    <dgm:cxn modelId="{0F509CFE-C85D-4E49-BCA7-5654C3FB7FB8}" type="presParOf" srcId="{6AFD5A64-D966-44F4-B3CC-AC6F239BE8CA}" destId="{85D284DD-30DA-4D31-B263-C5F60D9EFCC4}" srcOrd="2" destOrd="0" presId="urn:microsoft.com/office/officeart/2018/2/layout/IconLabelList"/>
    <dgm:cxn modelId="{3AB3482E-7839-481C-80EA-DD77F2545F27}" type="presParOf" srcId="{315C7226-AF17-4FAD-9AC9-09CD7F713B6E}" destId="{A9B980A5-840C-4C55-86CC-710F408DD90A}" srcOrd="1" destOrd="0" presId="urn:microsoft.com/office/officeart/2018/2/layout/IconLabelList"/>
    <dgm:cxn modelId="{9D0B2E8C-91CD-4073-8339-B5434E82097A}" type="presParOf" srcId="{315C7226-AF17-4FAD-9AC9-09CD7F713B6E}" destId="{E0B731C3-CBA8-4942-902F-DC86D1638103}" srcOrd="2" destOrd="0" presId="urn:microsoft.com/office/officeart/2018/2/layout/IconLabelList"/>
    <dgm:cxn modelId="{60C6579A-1EA8-4391-94D1-07612596E871}" type="presParOf" srcId="{E0B731C3-CBA8-4942-902F-DC86D1638103}" destId="{D465B1B9-6351-4AAA-815D-F150536470A7}" srcOrd="0" destOrd="0" presId="urn:microsoft.com/office/officeart/2018/2/layout/IconLabelList"/>
    <dgm:cxn modelId="{570C023D-844C-4E50-9FF7-45BFF1B0306A}" type="presParOf" srcId="{E0B731C3-CBA8-4942-902F-DC86D1638103}" destId="{89C416BB-F8B5-4431-A1BD-0AE860E03E10}" srcOrd="1" destOrd="0" presId="urn:microsoft.com/office/officeart/2018/2/layout/IconLabelList"/>
    <dgm:cxn modelId="{365A64FE-ABBD-4CAC-8AE1-89FE3CBD2FDA}" type="presParOf" srcId="{E0B731C3-CBA8-4942-902F-DC86D1638103}" destId="{05DF6B85-677F-4832-852F-C8A01D3FF7F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B74EA3-93BD-473B-8F3E-A27BCC04C77F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C331017-CDFA-4A8A-9D48-D2306E09FBC9}">
      <dgm:prSet/>
      <dgm:spPr/>
      <dgm:t>
        <a:bodyPr/>
        <a:lstStyle/>
        <a:p>
          <a:pPr>
            <a:defRPr b="1"/>
          </a:pPr>
          <a:r>
            <a:rPr lang="en-US"/>
            <a:t>Step 1: Pre Test Instructions</a:t>
          </a:r>
        </a:p>
      </dgm:t>
    </dgm:pt>
    <dgm:pt modelId="{D9AF563D-97A4-4627-90DB-22F8CB69FC73}" type="parTrans" cxnId="{D70D0A20-86BD-4521-B1AD-B195D2F00802}">
      <dgm:prSet/>
      <dgm:spPr/>
      <dgm:t>
        <a:bodyPr/>
        <a:lstStyle/>
        <a:p>
          <a:endParaRPr lang="en-US"/>
        </a:p>
      </dgm:t>
    </dgm:pt>
    <dgm:pt modelId="{32EBFC2F-368A-4E5A-AF38-02FE9D3EB907}" type="sibTrans" cxnId="{D70D0A20-86BD-4521-B1AD-B195D2F00802}">
      <dgm:prSet/>
      <dgm:spPr/>
      <dgm:t>
        <a:bodyPr/>
        <a:lstStyle/>
        <a:p>
          <a:endParaRPr lang="en-US"/>
        </a:p>
      </dgm:t>
    </dgm:pt>
    <dgm:pt modelId="{4BD8D6B4-2AB5-437F-A7A7-F2BC6F79B019}">
      <dgm:prSet/>
      <dgm:spPr/>
      <dgm:t>
        <a:bodyPr/>
        <a:lstStyle/>
        <a:p>
          <a:r>
            <a:rPr lang="en-US"/>
            <a:t>PREVIOUS NIGHT SLEEP RESTRICTION </a:t>
          </a:r>
        </a:p>
      </dgm:t>
    </dgm:pt>
    <dgm:pt modelId="{84E28D54-9E7C-4BFC-AE25-0D475B299506}" type="parTrans" cxnId="{36E5332C-79FA-421C-AD84-4BEC86626CA7}">
      <dgm:prSet/>
      <dgm:spPr/>
      <dgm:t>
        <a:bodyPr/>
        <a:lstStyle/>
        <a:p>
          <a:endParaRPr lang="en-US"/>
        </a:p>
      </dgm:t>
    </dgm:pt>
    <dgm:pt modelId="{477A834A-E4FA-43FC-8B4A-9311E66CEDCE}" type="sibTrans" cxnId="{36E5332C-79FA-421C-AD84-4BEC86626CA7}">
      <dgm:prSet/>
      <dgm:spPr/>
      <dgm:t>
        <a:bodyPr/>
        <a:lstStyle/>
        <a:p>
          <a:endParaRPr lang="en-US"/>
        </a:p>
      </dgm:t>
    </dgm:pt>
    <dgm:pt modelId="{147F56FA-D67C-44C8-B73D-5CCA2BC4FF1F}">
      <dgm:prSet/>
      <dgm:spPr/>
      <dgm:t>
        <a:bodyPr/>
        <a:lstStyle/>
        <a:p>
          <a:pPr>
            <a:defRPr b="1"/>
          </a:pPr>
          <a:r>
            <a:rPr lang="en-US"/>
            <a:t>Step 2: Introduction of PAP therapy and Barrier Assessment </a:t>
          </a:r>
        </a:p>
      </dgm:t>
    </dgm:pt>
    <dgm:pt modelId="{C75BEB4C-668C-4099-8AC9-561A94132DD0}" type="parTrans" cxnId="{ACC9924B-7CC9-4DC8-81F6-E0F0C9FB5A56}">
      <dgm:prSet/>
      <dgm:spPr/>
      <dgm:t>
        <a:bodyPr/>
        <a:lstStyle/>
        <a:p>
          <a:endParaRPr lang="en-US"/>
        </a:p>
      </dgm:t>
    </dgm:pt>
    <dgm:pt modelId="{5887B77D-3A01-4386-936F-06BD4560DB39}" type="sibTrans" cxnId="{ACC9924B-7CC9-4DC8-81F6-E0F0C9FB5A56}">
      <dgm:prSet/>
      <dgm:spPr/>
      <dgm:t>
        <a:bodyPr/>
        <a:lstStyle/>
        <a:p>
          <a:endParaRPr lang="en-US"/>
        </a:p>
      </dgm:t>
    </dgm:pt>
    <dgm:pt modelId="{CBFBE69C-BEA3-419A-8F39-84F7D34D0803}">
      <dgm:prSet/>
      <dgm:spPr/>
      <dgm:t>
        <a:bodyPr/>
        <a:lstStyle/>
        <a:p>
          <a:r>
            <a:rPr lang="en-US"/>
            <a:t>MASK FITTING</a:t>
          </a:r>
        </a:p>
      </dgm:t>
    </dgm:pt>
    <dgm:pt modelId="{8217C3C2-D1F3-469A-AC6A-6EBBD6D5EA3F}" type="parTrans" cxnId="{7A85ACE9-6452-4941-82F0-EBC2B9F46E17}">
      <dgm:prSet/>
      <dgm:spPr/>
      <dgm:t>
        <a:bodyPr/>
        <a:lstStyle/>
        <a:p>
          <a:endParaRPr lang="en-US"/>
        </a:p>
      </dgm:t>
    </dgm:pt>
    <dgm:pt modelId="{EF640770-76B8-41FD-A96E-681845B2DBC1}" type="sibTrans" cxnId="{7A85ACE9-6452-4941-82F0-EBC2B9F46E17}">
      <dgm:prSet/>
      <dgm:spPr/>
      <dgm:t>
        <a:bodyPr/>
        <a:lstStyle/>
        <a:p>
          <a:endParaRPr lang="en-US"/>
        </a:p>
      </dgm:t>
    </dgm:pt>
    <dgm:pt modelId="{9E8ADCF6-6B34-4AD8-B54F-715CA9FE725B}">
      <dgm:prSet/>
      <dgm:spPr/>
      <dgm:t>
        <a:bodyPr/>
        <a:lstStyle/>
        <a:p>
          <a:r>
            <a:rPr lang="en-US"/>
            <a:t>PRESSURE DESENSITIZATION</a:t>
          </a:r>
        </a:p>
      </dgm:t>
    </dgm:pt>
    <dgm:pt modelId="{85081759-C150-4963-A3DC-DE762FDE7DD7}" type="parTrans" cxnId="{95D4DF1E-3669-43FF-B869-21088EA1C261}">
      <dgm:prSet/>
      <dgm:spPr/>
      <dgm:t>
        <a:bodyPr/>
        <a:lstStyle/>
        <a:p>
          <a:endParaRPr lang="en-US"/>
        </a:p>
      </dgm:t>
    </dgm:pt>
    <dgm:pt modelId="{59AC1FA7-E4E6-4173-9CCF-BF7445FE9510}" type="sibTrans" cxnId="{95D4DF1E-3669-43FF-B869-21088EA1C261}">
      <dgm:prSet/>
      <dgm:spPr/>
      <dgm:t>
        <a:bodyPr/>
        <a:lstStyle/>
        <a:p>
          <a:endParaRPr lang="en-US"/>
        </a:p>
      </dgm:t>
    </dgm:pt>
    <dgm:pt modelId="{49623330-BB38-4D47-8D12-4B4E61889353}">
      <dgm:prSet/>
      <dgm:spPr/>
      <dgm:t>
        <a:bodyPr/>
        <a:lstStyle/>
        <a:p>
          <a:r>
            <a:rPr lang="en-US"/>
            <a:t>ADDRESS WEAK MENTAL IMAGERY SKILLS</a:t>
          </a:r>
        </a:p>
      </dgm:t>
    </dgm:pt>
    <dgm:pt modelId="{6F9B2515-B9EE-462D-9C49-0BF05674AD0A}" type="parTrans" cxnId="{047045C1-7DA3-4574-A1CA-D2E328D809A1}">
      <dgm:prSet/>
      <dgm:spPr/>
      <dgm:t>
        <a:bodyPr/>
        <a:lstStyle/>
        <a:p>
          <a:endParaRPr lang="en-US"/>
        </a:p>
      </dgm:t>
    </dgm:pt>
    <dgm:pt modelId="{91D4CEF2-9969-4C91-938A-C44CBCE1CA2A}" type="sibTrans" cxnId="{047045C1-7DA3-4574-A1CA-D2E328D809A1}">
      <dgm:prSet/>
      <dgm:spPr/>
      <dgm:t>
        <a:bodyPr/>
        <a:lstStyle/>
        <a:p>
          <a:endParaRPr lang="en-US"/>
        </a:p>
      </dgm:t>
    </dgm:pt>
    <dgm:pt modelId="{4A598DBA-5CF2-4F13-B1B0-8B35FE06DFEF}">
      <dgm:prSet/>
      <dgm:spPr/>
      <dgm:t>
        <a:bodyPr/>
        <a:lstStyle/>
        <a:p>
          <a:pPr>
            <a:defRPr b="1"/>
          </a:pPr>
          <a:r>
            <a:rPr lang="en-US"/>
            <a:t>Step 3: PAP Therapy Hookup</a:t>
          </a:r>
        </a:p>
      </dgm:t>
    </dgm:pt>
    <dgm:pt modelId="{2B671ECD-7A8C-4E3C-87BA-3C4A5DA021D2}" type="parTrans" cxnId="{B32DF497-BA5D-4054-98CC-BE90E333D4CE}">
      <dgm:prSet/>
      <dgm:spPr/>
      <dgm:t>
        <a:bodyPr/>
        <a:lstStyle/>
        <a:p>
          <a:endParaRPr lang="en-US"/>
        </a:p>
      </dgm:t>
    </dgm:pt>
    <dgm:pt modelId="{247995BD-22FF-49BC-A246-2F2B29C8F271}" type="sibTrans" cxnId="{B32DF497-BA5D-4054-98CC-BE90E333D4CE}">
      <dgm:prSet/>
      <dgm:spPr/>
      <dgm:t>
        <a:bodyPr/>
        <a:lstStyle/>
        <a:p>
          <a:endParaRPr lang="en-US"/>
        </a:p>
      </dgm:t>
    </dgm:pt>
    <dgm:pt modelId="{9548061D-D09A-4E06-99DE-ACA05C9CCD2C}">
      <dgm:prSet/>
      <dgm:spPr/>
      <dgm:t>
        <a:bodyPr/>
        <a:lstStyle/>
        <a:p>
          <a:r>
            <a:rPr lang="en-US"/>
            <a:t>10-CHANNEL HOOKUP FOR PATIENT COMFORT </a:t>
          </a:r>
        </a:p>
      </dgm:t>
    </dgm:pt>
    <dgm:pt modelId="{13540A5D-1F7C-43FA-9938-ED3A749946F5}" type="parTrans" cxnId="{661D5ADD-55C3-48F8-B8C9-105BD0E675F2}">
      <dgm:prSet/>
      <dgm:spPr/>
      <dgm:t>
        <a:bodyPr/>
        <a:lstStyle/>
        <a:p>
          <a:endParaRPr lang="en-US"/>
        </a:p>
      </dgm:t>
    </dgm:pt>
    <dgm:pt modelId="{945064A0-3E7F-4232-B1AB-F5C2DD113244}" type="sibTrans" cxnId="{661D5ADD-55C3-48F8-B8C9-105BD0E675F2}">
      <dgm:prSet/>
      <dgm:spPr/>
      <dgm:t>
        <a:bodyPr/>
        <a:lstStyle/>
        <a:p>
          <a:endParaRPr lang="en-US"/>
        </a:p>
      </dgm:t>
    </dgm:pt>
    <dgm:pt modelId="{EB57AB5F-1B44-43A2-BBE8-D72B14BC8ED0}">
      <dgm:prSet/>
      <dgm:spPr/>
      <dgm:t>
        <a:bodyPr/>
        <a:lstStyle/>
        <a:p>
          <a:pPr>
            <a:defRPr b="1"/>
          </a:pPr>
          <a:r>
            <a:rPr lang="en-US"/>
            <a:t>Step 4: PAP Therapy Testing </a:t>
          </a:r>
        </a:p>
      </dgm:t>
    </dgm:pt>
    <dgm:pt modelId="{0CEEF294-F2EB-4E7D-B35F-48FAE1354A15}" type="parTrans" cxnId="{D8107FEC-1EEF-4D6A-9780-5FF9D3D0F417}">
      <dgm:prSet/>
      <dgm:spPr/>
      <dgm:t>
        <a:bodyPr/>
        <a:lstStyle/>
        <a:p>
          <a:endParaRPr lang="en-US"/>
        </a:p>
      </dgm:t>
    </dgm:pt>
    <dgm:pt modelId="{01B82868-87F4-485B-B1FE-81972A0DC9F7}" type="sibTrans" cxnId="{D8107FEC-1EEF-4D6A-9780-5FF9D3D0F417}">
      <dgm:prSet/>
      <dgm:spPr/>
      <dgm:t>
        <a:bodyPr/>
        <a:lstStyle/>
        <a:p>
          <a:endParaRPr lang="en-US"/>
        </a:p>
      </dgm:t>
    </dgm:pt>
    <dgm:pt modelId="{6D61CC3D-66FA-4D98-BB75-8CADFD278DB1}">
      <dgm:prSet/>
      <dgm:spPr/>
      <dgm:t>
        <a:bodyPr/>
        <a:lstStyle/>
        <a:p>
          <a:r>
            <a:rPr lang="en-US"/>
            <a:t>1-2 HOURS EXPOSURE TO PAP</a:t>
          </a:r>
        </a:p>
      </dgm:t>
    </dgm:pt>
    <dgm:pt modelId="{6978955F-7CAA-49B6-A754-39F5FEF5E049}" type="parTrans" cxnId="{DAEAD915-B7A1-4B3B-8FEC-1E8FCECE6E24}">
      <dgm:prSet/>
      <dgm:spPr/>
      <dgm:t>
        <a:bodyPr/>
        <a:lstStyle/>
        <a:p>
          <a:endParaRPr lang="en-US"/>
        </a:p>
      </dgm:t>
    </dgm:pt>
    <dgm:pt modelId="{1F1808AD-44AD-462B-B8CE-6B56C32B8906}" type="sibTrans" cxnId="{DAEAD915-B7A1-4B3B-8FEC-1E8FCECE6E24}">
      <dgm:prSet/>
      <dgm:spPr/>
      <dgm:t>
        <a:bodyPr/>
        <a:lstStyle/>
        <a:p>
          <a:endParaRPr lang="en-US"/>
        </a:p>
      </dgm:t>
    </dgm:pt>
    <dgm:pt modelId="{A2F3A086-B0D2-46E2-ADC2-4DA3701B913F}">
      <dgm:prSet/>
      <dgm:spPr/>
      <dgm:t>
        <a:bodyPr/>
        <a:lstStyle/>
        <a:p>
          <a:r>
            <a:rPr lang="en-US"/>
            <a:t>SUCCESS DETERMINED BY PATIENT’S ABILITY TO TOLERATE PAP</a:t>
          </a:r>
        </a:p>
      </dgm:t>
    </dgm:pt>
    <dgm:pt modelId="{BC6636E4-9243-481E-88EC-742C49EF2D44}" type="parTrans" cxnId="{D7EC07C7-EF73-4B40-B794-7116E9723A27}">
      <dgm:prSet/>
      <dgm:spPr/>
      <dgm:t>
        <a:bodyPr/>
        <a:lstStyle/>
        <a:p>
          <a:endParaRPr lang="en-US"/>
        </a:p>
      </dgm:t>
    </dgm:pt>
    <dgm:pt modelId="{20CBE73E-873E-4133-B8CC-DDAD751A8B62}" type="sibTrans" cxnId="{D7EC07C7-EF73-4B40-B794-7116E9723A27}">
      <dgm:prSet/>
      <dgm:spPr/>
      <dgm:t>
        <a:bodyPr/>
        <a:lstStyle/>
        <a:p>
          <a:endParaRPr lang="en-US"/>
        </a:p>
      </dgm:t>
    </dgm:pt>
    <dgm:pt modelId="{8845E8C3-7106-48F6-A734-8107C563FFFE}">
      <dgm:prSet/>
      <dgm:spPr/>
      <dgm:t>
        <a:bodyPr/>
        <a:lstStyle/>
        <a:p>
          <a:pPr>
            <a:defRPr b="1"/>
          </a:pPr>
          <a:r>
            <a:rPr lang="en-US"/>
            <a:t>Step 5: Post-Test Follow-Up</a:t>
          </a:r>
        </a:p>
      </dgm:t>
    </dgm:pt>
    <dgm:pt modelId="{FE84227C-629F-4514-90F7-D612A8B5DDCE}" type="parTrans" cxnId="{138E6204-87BF-4FAE-B791-05105F97A028}">
      <dgm:prSet/>
      <dgm:spPr/>
      <dgm:t>
        <a:bodyPr/>
        <a:lstStyle/>
        <a:p>
          <a:endParaRPr lang="en-US"/>
        </a:p>
      </dgm:t>
    </dgm:pt>
    <dgm:pt modelId="{7306C0A6-FE6B-4099-A4D8-D5C9D87E9A9F}" type="sibTrans" cxnId="{138E6204-87BF-4FAE-B791-05105F97A028}">
      <dgm:prSet/>
      <dgm:spPr/>
      <dgm:t>
        <a:bodyPr/>
        <a:lstStyle/>
        <a:p>
          <a:endParaRPr lang="en-US"/>
        </a:p>
      </dgm:t>
    </dgm:pt>
    <dgm:pt modelId="{71B6F98F-7364-4FB9-BB6C-469F707CFA21}">
      <dgm:prSet/>
      <dgm:spPr/>
      <dgm:t>
        <a:bodyPr/>
        <a:lstStyle/>
        <a:p>
          <a:r>
            <a:rPr lang="en-US" dirty="0"/>
            <a:t>ASSESS PATIENT’S MOTIVATION TO COMPLETE FULL-NIGHT TITRATION / SPLIT</a:t>
          </a:r>
        </a:p>
      </dgm:t>
    </dgm:pt>
    <dgm:pt modelId="{9F47723B-7248-4916-87B3-CFC712E29B71}" type="parTrans" cxnId="{1D3C0E07-E919-49DC-95CA-2ED44A23C4C1}">
      <dgm:prSet/>
      <dgm:spPr/>
      <dgm:t>
        <a:bodyPr/>
        <a:lstStyle/>
        <a:p>
          <a:endParaRPr lang="en-US"/>
        </a:p>
      </dgm:t>
    </dgm:pt>
    <dgm:pt modelId="{10C6D4E4-7DD8-4A4E-8116-924B5CDC6BA4}" type="sibTrans" cxnId="{1D3C0E07-E919-49DC-95CA-2ED44A23C4C1}">
      <dgm:prSet/>
      <dgm:spPr/>
      <dgm:t>
        <a:bodyPr/>
        <a:lstStyle/>
        <a:p>
          <a:endParaRPr lang="en-US"/>
        </a:p>
      </dgm:t>
    </dgm:pt>
    <dgm:pt modelId="{F5590426-8B79-4D55-9AFE-8D98BEA32B8C}">
      <dgm:prSet/>
      <dgm:spPr/>
      <dgm:t>
        <a:bodyPr/>
        <a:lstStyle/>
        <a:p>
          <a:r>
            <a:rPr lang="en-US" dirty="0"/>
            <a:t>SCHEDULE THERAPEUTIC STUDY </a:t>
          </a:r>
        </a:p>
      </dgm:t>
    </dgm:pt>
    <dgm:pt modelId="{982F6458-ED16-4C42-9612-A2C413053E79}" type="parTrans" cxnId="{469E9512-255F-40CF-8428-601346D22EF0}">
      <dgm:prSet/>
      <dgm:spPr/>
      <dgm:t>
        <a:bodyPr/>
        <a:lstStyle/>
        <a:p>
          <a:endParaRPr lang="en-US"/>
        </a:p>
      </dgm:t>
    </dgm:pt>
    <dgm:pt modelId="{AD9E2BCF-7EDF-406C-BD1D-F742EC436E8B}" type="sibTrans" cxnId="{469E9512-255F-40CF-8428-601346D22EF0}">
      <dgm:prSet/>
      <dgm:spPr/>
      <dgm:t>
        <a:bodyPr/>
        <a:lstStyle/>
        <a:p>
          <a:endParaRPr lang="en-US"/>
        </a:p>
      </dgm:t>
    </dgm:pt>
    <dgm:pt modelId="{DC86F993-4ED2-4BB4-B677-50BFA2A1FC9A}" type="pres">
      <dgm:prSet presAssocID="{BAB74EA3-93BD-473B-8F3E-A27BCC04C77F}" presName="root" presStyleCnt="0">
        <dgm:presLayoutVars>
          <dgm:dir/>
          <dgm:resizeHandles val="exact"/>
        </dgm:presLayoutVars>
      </dgm:prSet>
      <dgm:spPr/>
    </dgm:pt>
    <dgm:pt modelId="{5424F897-1A9C-4D3F-BB4A-BB82569CEEBE}" type="pres">
      <dgm:prSet presAssocID="{4C331017-CDFA-4A8A-9D48-D2306E09FBC9}" presName="compNode" presStyleCnt="0"/>
      <dgm:spPr/>
    </dgm:pt>
    <dgm:pt modelId="{8A8BE917-6A40-4C27-858F-497506DA35D3}" type="pres">
      <dgm:prSet presAssocID="{4C331017-CDFA-4A8A-9D48-D2306E09FBC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F51ACD4-8E07-4EA1-82B2-FE28ABB1D85B}" type="pres">
      <dgm:prSet presAssocID="{4C331017-CDFA-4A8A-9D48-D2306E09FBC9}" presName="iconSpace" presStyleCnt="0"/>
      <dgm:spPr/>
    </dgm:pt>
    <dgm:pt modelId="{E05970BF-3065-47A3-B94C-BF5F1CDBCD82}" type="pres">
      <dgm:prSet presAssocID="{4C331017-CDFA-4A8A-9D48-D2306E09FBC9}" presName="parTx" presStyleLbl="revTx" presStyleIdx="0" presStyleCnt="10">
        <dgm:presLayoutVars>
          <dgm:chMax val="0"/>
          <dgm:chPref val="0"/>
        </dgm:presLayoutVars>
      </dgm:prSet>
      <dgm:spPr/>
    </dgm:pt>
    <dgm:pt modelId="{D3A05A20-4521-42FB-AFD3-EEEC7097F336}" type="pres">
      <dgm:prSet presAssocID="{4C331017-CDFA-4A8A-9D48-D2306E09FBC9}" presName="txSpace" presStyleCnt="0"/>
      <dgm:spPr/>
    </dgm:pt>
    <dgm:pt modelId="{A2A03687-6A0B-4F6B-B3B4-9E8E451FE717}" type="pres">
      <dgm:prSet presAssocID="{4C331017-CDFA-4A8A-9D48-D2306E09FBC9}" presName="desTx" presStyleLbl="revTx" presStyleIdx="1" presStyleCnt="10">
        <dgm:presLayoutVars/>
      </dgm:prSet>
      <dgm:spPr/>
    </dgm:pt>
    <dgm:pt modelId="{60F3389C-CF07-464A-AAC4-3C9E3145D5D1}" type="pres">
      <dgm:prSet presAssocID="{32EBFC2F-368A-4E5A-AF38-02FE9D3EB907}" presName="sibTrans" presStyleCnt="0"/>
      <dgm:spPr/>
    </dgm:pt>
    <dgm:pt modelId="{0D2FB52C-AA27-4323-BD59-9ACDD207771A}" type="pres">
      <dgm:prSet presAssocID="{147F56FA-D67C-44C8-B73D-5CCA2BC4FF1F}" presName="compNode" presStyleCnt="0"/>
      <dgm:spPr/>
    </dgm:pt>
    <dgm:pt modelId="{C174537B-7D36-4F14-B822-673634BAF38D}" type="pres">
      <dgm:prSet presAssocID="{147F56FA-D67C-44C8-B73D-5CCA2BC4FF1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616A5DE-3161-4FFE-A4E9-96BCA07743B8}" type="pres">
      <dgm:prSet presAssocID="{147F56FA-D67C-44C8-B73D-5CCA2BC4FF1F}" presName="iconSpace" presStyleCnt="0"/>
      <dgm:spPr/>
    </dgm:pt>
    <dgm:pt modelId="{534DB4F9-1947-4C76-951B-087DF1CF3FEA}" type="pres">
      <dgm:prSet presAssocID="{147F56FA-D67C-44C8-B73D-5CCA2BC4FF1F}" presName="parTx" presStyleLbl="revTx" presStyleIdx="2" presStyleCnt="10">
        <dgm:presLayoutVars>
          <dgm:chMax val="0"/>
          <dgm:chPref val="0"/>
        </dgm:presLayoutVars>
      </dgm:prSet>
      <dgm:spPr/>
    </dgm:pt>
    <dgm:pt modelId="{08884BDC-A7DB-4C99-AEBF-76B73311AC1C}" type="pres">
      <dgm:prSet presAssocID="{147F56FA-D67C-44C8-B73D-5CCA2BC4FF1F}" presName="txSpace" presStyleCnt="0"/>
      <dgm:spPr/>
    </dgm:pt>
    <dgm:pt modelId="{B426A1AC-4D3B-4F0B-928E-3F0BDD38F8C5}" type="pres">
      <dgm:prSet presAssocID="{147F56FA-D67C-44C8-B73D-5CCA2BC4FF1F}" presName="desTx" presStyleLbl="revTx" presStyleIdx="3" presStyleCnt="10">
        <dgm:presLayoutVars/>
      </dgm:prSet>
      <dgm:spPr/>
    </dgm:pt>
    <dgm:pt modelId="{FC9D8BB0-E880-4105-943E-04200F4FB33E}" type="pres">
      <dgm:prSet presAssocID="{5887B77D-3A01-4386-936F-06BD4560DB39}" presName="sibTrans" presStyleCnt="0"/>
      <dgm:spPr/>
    </dgm:pt>
    <dgm:pt modelId="{1AD0B72E-419A-47EA-928F-5F8B5E6C574B}" type="pres">
      <dgm:prSet presAssocID="{4A598DBA-5CF2-4F13-B1B0-8B35FE06DFEF}" presName="compNode" presStyleCnt="0"/>
      <dgm:spPr/>
    </dgm:pt>
    <dgm:pt modelId="{21BD9C44-55F4-4B9D-A6AA-98FE04B1A1CB}" type="pres">
      <dgm:prSet presAssocID="{4A598DBA-5CF2-4F13-B1B0-8B35FE06DFE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D362B011-5BA3-4716-9362-BA39B4E76C11}" type="pres">
      <dgm:prSet presAssocID="{4A598DBA-5CF2-4F13-B1B0-8B35FE06DFEF}" presName="iconSpace" presStyleCnt="0"/>
      <dgm:spPr/>
    </dgm:pt>
    <dgm:pt modelId="{9F27886A-2DCB-473F-849A-90E85BD5E937}" type="pres">
      <dgm:prSet presAssocID="{4A598DBA-5CF2-4F13-B1B0-8B35FE06DFEF}" presName="parTx" presStyleLbl="revTx" presStyleIdx="4" presStyleCnt="10">
        <dgm:presLayoutVars>
          <dgm:chMax val="0"/>
          <dgm:chPref val="0"/>
        </dgm:presLayoutVars>
      </dgm:prSet>
      <dgm:spPr/>
    </dgm:pt>
    <dgm:pt modelId="{3C4BE619-4DC9-4838-96FB-311D00130D7F}" type="pres">
      <dgm:prSet presAssocID="{4A598DBA-5CF2-4F13-B1B0-8B35FE06DFEF}" presName="txSpace" presStyleCnt="0"/>
      <dgm:spPr/>
    </dgm:pt>
    <dgm:pt modelId="{0E98C616-8705-4190-8F4D-DDE27A525CD0}" type="pres">
      <dgm:prSet presAssocID="{4A598DBA-5CF2-4F13-B1B0-8B35FE06DFEF}" presName="desTx" presStyleLbl="revTx" presStyleIdx="5" presStyleCnt="10">
        <dgm:presLayoutVars/>
      </dgm:prSet>
      <dgm:spPr/>
    </dgm:pt>
    <dgm:pt modelId="{331EE24D-E052-43A7-AE2E-EB9EAAD5EA72}" type="pres">
      <dgm:prSet presAssocID="{247995BD-22FF-49BC-A246-2F2B29C8F271}" presName="sibTrans" presStyleCnt="0"/>
      <dgm:spPr/>
    </dgm:pt>
    <dgm:pt modelId="{B3024B8A-03D3-45E8-92F1-17F360E51818}" type="pres">
      <dgm:prSet presAssocID="{EB57AB5F-1B44-43A2-BBE8-D72B14BC8ED0}" presName="compNode" presStyleCnt="0"/>
      <dgm:spPr/>
    </dgm:pt>
    <dgm:pt modelId="{54F01720-5508-4616-B2CC-89C681097A3E}" type="pres">
      <dgm:prSet presAssocID="{EB57AB5F-1B44-43A2-BBE8-D72B14BC8ED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CAE07074-F7AB-491D-B2A7-264241E666D5}" type="pres">
      <dgm:prSet presAssocID="{EB57AB5F-1B44-43A2-BBE8-D72B14BC8ED0}" presName="iconSpace" presStyleCnt="0"/>
      <dgm:spPr/>
    </dgm:pt>
    <dgm:pt modelId="{47A98EFA-A661-44EA-B061-A1E988D56C60}" type="pres">
      <dgm:prSet presAssocID="{EB57AB5F-1B44-43A2-BBE8-D72B14BC8ED0}" presName="parTx" presStyleLbl="revTx" presStyleIdx="6" presStyleCnt="10">
        <dgm:presLayoutVars>
          <dgm:chMax val="0"/>
          <dgm:chPref val="0"/>
        </dgm:presLayoutVars>
      </dgm:prSet>
      <dgm:spPr/>
    </dgm:pt>
    <dgm:pt modelId="{4F40DC3A-4536-4BB8-B2F9-671B06B33631}" type="pres">
      <dgm:prSet presAssocID="{EB57AB5F-1B44-43A2-BBE8-D72B14BC8ED0}" presName="txSpace" presStyleCnt="0"/>
      <dgm:spPr/>
    </dgm:pt>
    <dgm:pt modelId="{1002FD77-1F3F-4A91-957C-2E6A8A873FF1}" type="pres">
      <dgm:prSet presAssocID="{EB57AB5F-1B44-43A2-BBE8-D72B14BC8ED0}" presName="desTx" presStyleLbl="revTx" presStyleIdx="7" presStyleCnt="10">
        <dgm:presLayoutVars/>
      </dgm:prSet>
      <dgm:spPr/>
    </dgm:pt>
    <dgm:pt modelId="{9D09BBE4-22F0-45F1-98BC-4CEB65F3CC5E}" type="pres">
      <dgm:prSet presAssocID="{01B82868-87F4-485B-B1FE-81972A0DC9F7}" presName="sibTrans" presStyleCnt="0"/>
      <dgm:spPr/>
    </dgm:pt>
    <dgm:pt modelId="{104291A4-9A19-490F-B1A4-53CF8A0F2AF1}" type="pres">
      <dgm:prSet presAssocID="{8845E8C3-7106-48F6-A734-8107C563FFFE}" presName="compNode" presStyleCnt="0"/>
      <dgm:spPr/>
    </dgm:pt>
    <dgm:pt modelId="{8552A8F6-1453-4B1D-9C2F-3058D75A7BF8}" type="pres">
      <dgm:prSet presAssocID="{8845E8C3-7106-48F6-A734-8107C563FFF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626F0732-DFF7-458B-89BD-D16017849021}" type="pres">
      <dgm:prSet presAssocID="{8845E8C3-7106-48F6-A734-8107C563FFFE}" presName="iconSpace" presStyleCnt="0"/>
      <dgm:spPr/>
    </dgm:pt>
    <dgm:pt modelId="{8D1D43A0-1E13-421D-8BE7-0DC5B0BA79B8}" type="pres">
      <dgm:prSet presAssocID="{8845E8C3-7106-48F6-A734-8107C563FFFE}" presName="parTx" presStyleLbl="revTx" presStyleIdx="8" presStyleCnt="10">
        <dgm:presLayoutVars>
          <dgm:chMax val="0"/>
          <dgm:chPref val="0"/>
        </dgm:presLayoutVars>
      </dgm:prSet>
      <dgm:spPr/>
    </dgm:pt>
    <dgm:pt modelId="{F8BF7900-627C-416F-AB69-ED0D4CA9378E}" type="pres">
      <dgm:prSet presAssocID="{8845E8C3-7106-48F6-A734-8107C563FFFE}" presName="txSpace" presStyleCnt="0"/>
      <dgm:spPr/>
    </dgm:pt>
    <dgm:pt modelId="{29CF08EF-46F4-4913-BC35-3E7A9D7AA82D}" type="pres">
      <dgm:prSet presAssocID="{8845E8C3-7106-48F6-A734-8107C563FFFE}" presName="desTx" presStyleLbl="revTx" presStyleIdx="9" presStyleCnt="10">
        <dgm:presLayoutVars/>
      </dgm:prSet>
      <dgm:spPr/>
    </dgm:pt>
  </dgm:ptLst>
  <dgm:cxnLst>
    <dgm:cxn modelId="{138E6204-87BF-4FAE-B791-05105F97A028}" srcId="{BAB74EA3-93BD-473B-8F3E-A27BCC04C77F}" destId="{8845E8C3-7106-48F6-A734-8107C563FFFE}" srcOrd="4" destOrd="0" parTransId="{FE84227C-629F-4514-90F7-D612A8B5DDCE}" sibTransId="{7306C0A6-FE6B-4099-A4D8-D5C9D87E9A9F}"/>
    <dgm:cxn modelId="{DDA45506-DB2F-45FF-800A-C1C6D04F6523}" type="presOf" srcId="{F5590426-8B79-4D55-9AFE-8D98BEA32B8C}" destId="{29CF08EF-46F4-4913-BC35-3E7A9D7AA82D}" srcOrd="0" destOrd="1" presId="urn:microsoft.com/office/officeart/2018/2/layout/IconLabelDescriptionList"/>
    <dgm:cxn modelId="{1D3C0E07-E919-49DC-95CA-2ED44A23C4C1}" srcId="{8845E8C3-7106-48F6-A734-8107C563FFFE}" destId="{71B6F98F-7364-4FB9-BB6C-469F707CFA21}" srcOrd="0" destOrd="0" parTransId="{9F47723B-7248-4916-87B3-CFC712E29B71}" sibTransId="{10C6D4E4-7DD8-4A4E-8116-924B5CDC6BA4}"/>
    <dgm:cxn modelId="{5F2FA207-F2C3-4ED1-8FD6-899BFA034094}" type="presOf" srcId="{BAB74EA3-93BD-473B-8F3E-A27BCC04C77F}" destId="{DC86F993-4ED2-4BB4-B677-50BFA2A1FC9A}" srcOrd="0" destOrd="0" presId="urn:microsoft.com/office/officeart/2018/2/layout/IconLabelDescriptionList"/>
    <dgm:cxn modelId="{CB0D8911-45C3-434B-94D2-C041083E3ACA}" type="presOf" srcId="{49623330-BB38-4D47-8D12-4B4E61889353}" destId="{B426A1AC-4D3B-4F0B-928E-3F0BDD38F8C5}" srcOrd="0" destOrd="2" presId="urn:microsoft.com/office/officeart/2018/2/layout/IconLabelDescriptionList"/>
    <dgm:cxn modelId="{78265812-DAFB-4FA7-8309-74B6AC1877C9}" type="presOf" srcId="{CBFBE69C-BEA3-419A-8F39-84F7D34D0803}" destId="{B426A1AC-4D3B-4F0B-928E-3F0BDD38F8C5}" srcOrd="0" destOrd="0" presId="urn:microsoft.com/office/officeart/2018/2/layout/IconLabelDescriptionList"/>
    <dgm:cxn modelId="{469E9512-255F-40CF-8428-601346D22EF0}" srcId="{8845E8C3-7106-48F6-A734-8107C563FFFE}" destId="{F5590426-8B79-4D55-9AFE-8D98BEA32B8C}" srcOrd="1" destOrd="0" parTransId="{982F6458-ED16-4C42-9612-A2C413053E79}" sibTransId="{AD9E2BCF-7EDF-406C-BD1D-F742EC436E8B}"/>
    <dgm:cxn modelId="{DAEAD915-B7A1-4B3B-8FEC-1E8FCECE6E24}" srcId="{EB57AB5F-1B44-43A2-BBE8-D72B14BC8ED0}" destId="{6D61CC3D-66FA-4D98-BB75-8CADFD278DB1}" srcOrd="0" destOrd="0" parTransId="{6978955F-7CAA-49B6-A754-39F5FEF5E049}" sibTransId="{1F1808AD-44AD-462B-B8CE-6B56C32B8906}"/>
    <dgm:cxn modelId="{729E3C1B-EED5-4309-852C-DE91455A95E6}" type="presOf" srcId="{71B6F98F-7364-4FB9-BB6C-469F707CFA21}" destId="{29CF08EF-46F4-4913-BC35-3E7A9D7AA82D}" srcOrd="0" destOrd="0" presId="urn:microsoft.com/office/officeart/2018/2/layout/IconLabelDescriptionList"/>
    <dgm:cxn modelId="{95D4DF1E-3669-43FF-B869-21088EA1C261}" srcId="{147F56FA-D67C-44C8-B73D-5CCA2BC4FF1F}" destId="{9E8ADCF6-6B34-4AD8-B54F-715CA9FE725B}" srcOrd="1" destOrd="0" parTransId="{85081759-C150-4963-A3DC-DE762FDE7DD7}" sibTransId="{59AC1FA7-E4E6-4173-9CCF-BF7445FE9510}"/>
    <dgm:cxn modelId="{D70D0A20-86BD-4521-B1AD-B195D2F00802}" srcId="{BAB74EA3-93BD-473B-8F3E-A27BCC04C77F}" destId="{4C331017-CDFA-4A8A-9D48-D2306E09FBC9}" srcOrd="0" destOrd="0" parTransId="{D9AF563D-97A4-4627-90DB-22F8CB69FC73}" sibTransId="{32EBFC2F-368A-4E5A-AF38-02FE9D3EB907}"/>
    <dgm:cxn modelId="{D78BE229-1FDC-4FFB-B622-47F958034012}" type="presOf" srcId="{A2F3A086-B0D2-46E2-ADC2-4DA3701B913F}" destId="{1002FD77-1F3F-4A91-957C-2E6A8A873FF1}" srcOrd="0" destOrd="1" presId="urn:microsoft.com/office/officeart/2018/2/layout/IconLabelDescriptionList"/>
    <dgm:cxn modelId="{36E5332C-79FA-421C-AD84-4BEC86626CA7}" srcId="{4C331017-CDFA-4A8A-9D48-D2306E09FBC9}" destId="{4BD8D6B4-2AB5-437F-A7A7-F2BC6F79B019}" srcOrd="0" destOrd="0" parTransId="{84E28D54-9E7C-4BFC-AE25-0D475B299506}" sibTransId="{477A834A-E4FA-43FC-8B4A-9311E66CEDCE}"/>
    <dgm:cxn modelId="{99A9CC5C-6E9E-4B97-8DA9-E5202C3A2728}" type="presOf" srcId="{EB57AB5F-1B44-43A2-BBE8-D72B14BC8ED0}" destId="{47A98EFA-A661-44EA-B061-A1E988D56C60}" srcOrd="0" destOrd="0" presId="urn:microsoft.com/office/officeart/2018/2/layout/IconLabelDescriptionList"/>
    <dgm:cxn modelId="{ACC9924B-7CC9-4DC8-81F6-E0F0C9FB5A56}" srcId="{BAB74EA3-93BD-473B-8F3E-A27BCC04C77F}" destId="{147F56FA-D67C-44C8-B73D-5CCA2BC4FF1F}" srcOrd="1" destOrd="0" parTransId="{C75BEB4C-668C-4099-8AC9-561A94132DD0}" sibTransId="{5887B77D-3A01-4386-936F-06BD4560DB39}"/>
    <dgm:cxn modelId="{C4A8BA6D-A112-46D2-8E4A-B87024B6F550}" type="presOf" srcId="{9E8ADCF6-6B34-4AD8-B54F-715CA9FE725B}" destId="{B426A1AC-4D3B-4F0B-928E-3F0BDD38F8C5}" srcOrd="0" destOrd="1" presId="urn:microsoft.com/office/officeart/2018/2/layout/IconLabelDescriptionList"/>
    <dgm:cxn modelId="{FD33234E-73B4-4272-A9BC-3BD2C7D1E56D}" type="presOf" srcId="{8845E8C3-7106-48F6-A734-8107C563FFFE}" destId="{8D1D43A0-1E13-421D-8BE7-0DC5B0BA79B8}" srcOrd="0" destOrd="0" presId="urn:microsoft.com/office/officeart/2018/2/layout/IconLabelDescriptionList"/>
    <dgm:cxn modelId="{4D4A8593-A9FD-4144-9B0A-66D74C851A3E}" type="presOf" srcId="{6D61CC3D-66FA-4D98-BB75-8CADFD278DB1}" destId="{1002FD77-1F3F-4A91-957C-2E6A8A873FF1}" srcOrd="0" destOrd="0" presId="urn:microsoft.com/office/officeart/2018/2/layout/IconLabelDescriptionList"/>
    <dgm:cxn modelId="{B32DF497-BA5D-4054-98CC-BE90E333D4CE}" srcId="{BAB74EA3-93BD-473B-8F3E-A27BCC04C77F}" destId="{4A598DBA-5CF2-4F13-B1B0-8B35FE06DFEF}" srcOrd="2" destOrd="0" parTransId="{2B671ECD-7A8C-4E3C-87BA-3C4A5DA021D2}" sibTransId="{247995BD-22FF-49BC-A246-2F2B29C8F271}"/>
    <dgm:cxn modelId="{1FEFB4AA-220E-4BF8-A01B-A90CB11E6E70}" type="presOf" srcId="{9548061D-D09A-4E06-99DE-ACA05C9CCD2C}" destId="{0E98C616-8705-4190-8F4D-DDE27A525CD0}" srcOrd="0" destOrd="0" presId="urn:microsoft.com/office/officeart/2018/2/layout/IconLabelDescriptionList"/>
    <dgm:cxn modelId="{047045C1-7DA3-4574-A1CA-D2E328D809A1}" srcId="{147F56FA-D67C-44C8-B73D-5CCA2BC4FF1F}" destId="{49623330-BB38-4D47-8D12-4B4E61889353}" srcOrd="2" destOrd="0" parTransId="{6F9B2515-B9EE-462D-9C49-0BF05674AD0A}" sibTransId="{91D4CEF2-9969-4C91-938A-C44CBCE1CA2A}"/>
    <dgm:cxn modelId="{D7EC07C7-EF73-4B40-B794-7116E9723A27}" srcId="{EB57AB5F-1B44-43A2-BBE8-D72B14BC8ED0}" destId="{A2F3A086-B0D2-46E2-ADC2-4DA3701B913F}" srcOrd="1" destOrd="0" parTransId="{BC6636E4-9243-481E-88EC-742C49EF2D44}" sibTransId="{20CBE73E-873E-4133-B8CC-DDAD751A8B62}"/>
    <dgm:cxn modelId="{164566D9-BD19-4CFA-8365-925AE905B3E2}" type="presOf" srcId="{147F56FA-D67C-44C8-B73D-5CCA2BC4FF1F}" destId="{534DB4F9-1947-4C76-951B-087DF1CF3FEA}" srcOrd="0" destOrd="0" presId="urn:microsoft.com/office/officeart/2018/2/layout/IconLabelDescriptionList"/>
    <dgm:cxn modelId="{661D5ADD-55C3-48F8-B8C9-105BD0E675F2}" srcId="{4A598DBA-5CF2-4F13-B1B0-8B35FE06DFEF}" destId="{9548061D-D09A-4E06-99DE-ACA05C9CCD2C}" srcOrd="0" destOrd="0" parTransId="{13540A5D-1F7C-43FA-9938-ED3A749946F5}" sibTransId="{945064A0-3E7F-4232-B1AB-F5C2DD113244}"/>
    <dgm:cxn modelId="{7A85ACE9-6452-4941-82F0-EBC2B9F46E17}" srcId="{147F56FA-D67C-44C8-B73D-5CCA2BC4FF1F}" destId="{CBFBE69C-BEA3-419A-8F39-84F7D34D0803}" srcOrd="0" destOrd="0" parTransId="{8217C3C2-D1F3-469A-AC6A-6EBBD6D5EA3F}" sibTransId="{EF640770-76B8-41FD-A96E-681845B2DBC1}"/>
    <dgm:cxn modelId="{D7F87EEB-BF47-4BFF-B727-AB41B72DC4A3}" type="presOf" srcId="{4BD8D6B4-2AB5-437F-A7A7-F2BC6F79B019}" destId="{A2A03687-6A0B-4F6B-B3B4-9E8E451FE717}" srcOrd="0" destOrd="0" presId="urn:microsoft.com/office/officeart/2018/2/layout/IconLabelDescriptionList"/>
    <dgm:cxn modelId="{D8107FEC-1EEF-4D6A-9780-5FF9D3D0F417}" srcId="{BAB74EA3-93BD-473B-8F3E-A27BCC04C77F}" destId="{EB57AB5F-1B44-43A2-BBE8-D72B14BC8ED0}" srcOrd="3" destOrd="0" parTransId="{0CEEF294-F2EB-4E7D-B35F-48FAE1354A15}" sibTransId="{01B82868-87F4-485B-B1FE-81972A0DC9F7}"/>
    <dgm:cxn modelId="{EAF474EE-7F01-47B9-AEDE-D4A5A8DEE907}" type="presOf" srcId="{4C331017-CDFA-4A8A-9D48-D2306E09FBC9}" destId="{E05970BF-3065-47A3-B94C-BF5F1CDBCD82}" srcOrd="0" destOrd="0" presId="urn:microsoft.com/office/officeart/2018/2/layout/IconLabelDescriptionList"/>
    <dgm:cxn modelId="{AB2009FF-EFCC-4B4B-9B0E-16B2D3155605}" type="presOf" srcId="{4A598DBA-5CF2-4F13-B1B0-8B35FE06DFEF}" destId="{9F27886A-2DCB-473F-849A-90E85BD5E937}" srcOrd="0" destOrd="0" presId="urn:microsoft.com/office/officeart/2018/2/layout/IconLabelDescriptionList"/>
    <dgm:cxn modelId="{CFDBC0FA-A6AA-4629-BC9A-418A609A1A82}" type="presParOf" srcId="{DC86F993-4ED2-4BB4-B677-50BFA2A1FC9A}" destId="{5424F897-1A9C-4D3F-BB4A-BB82569CEEBE}" srcOrd="0" destOrd="0" presId="urn:microsoft.com/office/officeart/2018/2/layout/IconLabelDescriptionList"/>
    <dgm:cxn modelId="{8D2A2076-FF2C-4FC1-87A5-EF9BCAFD036E}" type="presParOf" srcId="{5424F897-1A9C-4D3F-BB4A-BB82569CEEBE}" destId="{8A8BE917-6A40-4C27-858F-497506DA35D3}" srcOrd="0" destOrd="0" presId="urn:microsoft.com/office/officeart/2018/2/layout/IconLabelDescriptionList"/>
    <dgm:cxn modelId="{13DA6436-87A4-4921-8CCA-12D3496E5139}" type="presParOf" srcId="{5424F897-1A9C-4D3F-BB4A-BB82569CEEBE}" destId="{DF51ACD4-8E07-4EA1-82B2-FE28ABB1D85B}" srcOrd="1" destOrd="0" presId="urn:microsoft.com/office/officeart/2018/2/layout/IconLabelDescriptionList"/>
    <dgm:cxn modelId="{A7DA2132-0C18-43D8-9F3E-8DE27DDBD832}" type="presParOf" srcId="{5424F897-1A9C-4D3F-BB4A-BB82569CEEBE}" destId="{E05970BF-3065-47A3-B94C-BF5F1CDBCD82}" srcOrd="2" destOrd="0" presId="urn:microsoft.com/office/officeart/2018/2/layout/IconLabelDescriptionList"/>
    <dgm:cxn modelId="{679CABDF-F45D-4D4E-8B31-DDB05CAB1483}" type="presParOf" srcId="{5424F897-1A9C-4D3F-BB4A-BB82569CEEBE}" destId="{D3A05A20-4521-42FB-AFD3-EEEC7097F336}" srcOrd="3" destOrd="0" presId="urn:microsoft.com/office/officeart/2018/2/layout/IconLabelDescriptionList"/>
    <dgm:cxn modelId="{595E3961-7B13-4AFD-96EF-30579848313A}" type="presParOf" srcId="{5424F897-1A9C-4D3F-BB4A-BB82569CEEBE}" destId="{A2A03687-6A0B-4F6B-B3B4-9E8E451FE717}" srcOrd="4" destOrd="0" presId="urn:microsoft.com/office/officeart/2018/2/layout/IconLabelDescriptionList"/>
    <dgm:cxn modelId="{688A1DAF-3295-485C-AC2A-5262BF4141E2}" type="presParOf" srcId="{DC86F993-4ED2-4BB4-B677-50BFA2A1FC9A}" destId="{60F3389C-CF07-464A-AAC4-3C9E3145D5D1}" srcOrd="1" destOrd="0" presId="urn:microsoft.com/office/officeart/2018/2/layout/IconLabelDescriptionList"/>
    <dgm:cxn modelId="{69066B57-1B59-4A1C-933D-D58955361F92}" type="presParOf" srcId="{DC86F993-4ED2-4BB4-B677-50BFA2A1FC9A}" destId="{0D2FB52C-AA27-4323-BD59-9ACDD207771A}" srcOrd="2" destOrd="0" presId="urn:microsoft.com/office/officeart/2018/2/layout/IconLabelDescriptionList"/>
    <dgm:cxn modelId="{C47176D0-D24B-4875-9FB4-474102702994}" type="presParOf" srcId="{0D2FB52C-AA27-4323-BD59-9ACDD207771A}" destId="{C174537B-7D36-4F14-B822-673634BAF38D}" srcOrd="0" destOrd="0" presId="urn:microsoft.com/office/officeart/2018/2/layout/IconLabelDescriptionList"/>
    <dgm:cxn modelId="{B0FACA2A-40B1-45E6-827C-AFED38311BC5}" type="presParOf" srcId="{0D2FB52C-AA27-4323-BD59-9ACDD207771A}" destId="{8616A5DE-3161-4FFE-A4E9-96BCA07743B8}" srcOrd="1" destOrd="0" presId="urn:microsoft.com/office/officeart/2018/2/layout/IconLabelDescriptionList"/>
    <dgm:cxn modelId="{456E4FF0-77CC-4ACD-A2AA-DA54137A0DFF}" type="presParOf" srcId="{0D2FB52C-AA27-4323-BD59-9ACDD207771A}" destId="{534DB4F9-1947-4C76-951B-087DF1CF3FEA}" srcOrd="2" destOrd="0" presId="urn:microsoft.com/office/officeart/2018/2/layout/IconLabelDescriptionList"/>
    <dgm:cxn modelId="{B99D864B-3B7E-42F8-87CE-98375F9F0950}" type="presParOf" srcId="{0D2FB52C-AA27-4323-BD59-9ACDD207771A}" destId="{08884BDC-A7DB-4C99-AEBF-76B73311AC1C}" srcOrd="3" destOrd="0" presId="urn:microsoft.com/office/officeart/2018/2/layout/IconLabelDescriptionList"/>
    <dgm:cxn modelId="{01171F79-2FE6-4EE4-9811-42A534BFCDD5}" type="presParOf" srcId="{0D2FB52C-AA27-4323-BD59-9ACDD207771A}" destId="{B426A1AC-4D3B-4F0B-928E-3F0BDD38F8C5}" srcOrd="4" destOrd="0" presId="urn:microsoft.com/office/officeart/2018/2/layout/IconLabelDescriptionList"/>
    <dgm:cxn modelId="{43A9B8AC-0996-4BBC-93B2-8F637F113456}" type="presParOf" srcId="{DC86F993-4ED2-4BB4-B677-50BFA2A1FC9A}" destId="{FC9D8BB0-E880-4105-943E-04200F4FB33E}" srcOrd="3" destOrd="0" presId="urn:microsoft.com/office/officeart/2018/2/layout/IconLabelDescriptionList"/>
    <dgm:cxn modelId="{3C8D2B17-1811-4F79-89EE-546C533F99EB}" type="presParOf" srcId="{DC86F993-4ED2-4BB4-B677-50BFA2A1FC9A}" destId="{1AD0B72E-419A-47EA-928F-5F8B5E6C574B}" srcOrd="4" destOrd="0" presId="urn:microsoft.com/office/officeart/2018/2/layout/IconLabelDescriptionList"/>
    <dgm:cxn modelId="{ADBC0539-16DB-47A7-8E82-BDB7DF4927B8}" type="presParOf" srcId="{1AD0B72E-419A-47EA-928F-5F8B5E6C574B}" destId="{21BD9C44-55F4-4B9D-A6AA-98FE04B1A1CB}" srcOrd="0" destOrd="0" presId="urn:microsoft.com/office/officeart/2018/2/layout/IconLabelDescriptionList"/>
    <dgm:cxn modelId="{BA5729E6-6442-422A-9AC9-FADAE711EBAD}" type="presParOf" srcId="{1AD0B72E-419A-47EA-928F-5F8B5E6C574B}" destId="{D362B011-5BA3-4716-9362-BA39B4E76C11}" srcOrd="1" destOrd="0" presId="urn:microsoft.com/office/officeart/2018/2/layout/IconLabelDescriptionList"/>
    <dgm:cxn modelId="{998DF5D1-F581-4A0A-97F1-019B5CD818DC}" type="presParOf" srcId="{1AD0B72E-419A-47EA-928F-5F8B5E6C574B}" destId="{9F27886A-2DCB-473F-849A-90E85BD5E937}" srcOrd="2" destOrd="0" presId="urn:microsoft.com/office/officeart/2018/2/layout/IconLabelDescriptionList"/>
    <dgm:cxn modelId="{7734B42A-7C30-42EA-9A5D-7F2AE2EF6A09}" type="presParOf" srcId="{1AD0B72E-419A-47EA-928F-5F8B5E6C574B}" destId="{3C4BE619-4DC9-4838-96FB-311D00130D7F}" srcOrd="3" destOrd="0" presId="urn:microsoft.com/office/officeart/2018/2/layout/IconLabelDescriptionList"/>
    <dgm:cxn modelId="{C09C48F1-F83A-4819-90D9-FE63C5CA206D}" type="presParOf" srcId="{1AD0B72E-419A-47EA-928F-5F8B5E6C574B}" destId="{0E98C616-8705-4190-8F4D-DDE27A525CD0}" srcOrd="4" destOrd="0" presId="urn:microsoft.com/office/officeart/2018/2/layout/IconLabelDescriptionList"/>
    <dgm:cxn modelId="{5A0C391A-36B5-4430-A713-42B51C6A9807}" type="presParOf" srcId="{DC86F993-4ED2-4BB4-B677-50BFA2A1FC9A}" destId="{331EE24D-E052-43A7-AE2E-EB9EAAD5EA72}" srcOrd="5" destOrd="0" presId="urn:microsoft.com/office/officeart/2018/2/layout/IconLabelDescriptionList"/>
    <dgm:cxn modelId="{068DEEFE-D0C2-4C4A-9A6F-4E46137F23B9}" type="presParOf" srcId="{DC86F993-4ED2-4BB4-B677-50BFA2A1FC9A}" destId="{B3024B8A-03D3-45E8-92F1-17F360E51818}" srcOrd="6" destOrd="0" presId="urn:microsoft.com/office/officeart/2018/2/layout/IconLabelDescriptionList"/>
    <dgm:cxn modelId="{D7B740AF-B7D5-439F-83EA-679FE13A5DC0}" type="presParOf" srcId="{B3024B8A-03D3-45E8-92F1-17F360E51818}" destId="{54F01720-5508-4616-B2CC-89C681097A3E}" srcOrd="0" destOrd="0" presId="urn:microsoft.com/office/officeart/2018/2/layout/IconLabelDescriptionList"/>
    <dgm:cxn modelId="{1B0F9247-975B-44FA-B65A-ABEB12E04C60}" type="presParOf" srcId="{B3024B8A-03D3-45E8-92F1-17F360E51818}" destId="{CAE07074-F7AB-491D-B2A7-264241E666D5}" srcOrd="1" destOrd="0" presId="urn:microsoft.com/office/officeart/2018/2/layout/IconLabelDescriptionList"/>
    <dgm:cxn modelId="{7A89AAF1-96DD-4A3C-B0F8-4BF70EB9BC2C}" type="presParOf" srcId="{B3024B8A-03D3-45E8-92F1-17F360E51818}" destId="{47A98EFA-A661-44EA-B061-A1E988D56C60}" srcOrd="2" destOrd="0" presId="urn:microsoft.com/office/officeart/2018/2/layout/IconLabelDescriptionList"/>
    <dgm:cxn modelId="{C56387EA-15EF-4454-AE70-D94A14425E99}" type="presParOf" srcId="{B3024B8A-03D3-45E8-92F1-17F360E51818}" destId="{4F40DC3A-4536-4BB8-B2F9-671B06B33631}" srcOrd="3" destOrd="0" presId="urn:microsoft.com/office/officeart/2018/2/layout/IconLabelDescriptionList"/>
    <dgm:cxn modelId="{1D99593D-4453-442C-BABF-2CD4CF5E39B8}" type="presParOf" srcId="{B3024B8A-03D3-45E8-92F1-17F360E51818}" destId="{1002FD77-1F3F-4A91-957C-2E6A8A873FF1}" srcOrd="4" destOrd="0" presId="urn:microsoft.com/office/officeart/2018/2/layout/IconLabelDescriptionList"/>
    <dgm:cxn modelId="{51036978-9922-4313-A49A-0ADD11E0EDFB}" type="presParOf" srcId="{DC86F993-4ED2-4BB4-B677-50BFA2A1FC9A}" destId="{9D09BBE4-22F0-45F1-98BC-4CEB65F3CC5E}" srcOrd="7" destOrd="0" presId="urn:microsoft.com/office/officeart/2018/2/layout/IconLabelDescriptionList"/>
    <dgm:cxn modelId="{04AA1EFF-01C3-4D81-B1C9-94396600EFEB}" type="presParOf" srcId="{DC86F993-4ED2-4BB4-B677-50BFA2A1FC9A}" destId="{104291A4-9A19-490F-B1A4-53CF8A0F2AF1}" srcOrd="8" destOrd="0" presId="urn:microsoft.com/office/officeart/2018/2/layout/IconLabelDescriptionList"/>
    <dgm:cxn modelId="{48A6CE5D-BF04-4CC5-AD70-FC20206D213D}" type="presParOf" srcId="{104291A4-9A19-490F-B1A4-53CF8A0F2AF1}" destId="{8552A8F6-1453-4B1D-9C2F-3058D75A7BF8}" srcOrd="0" destOrd="0" presId="urn:microsoft.com/office/officeart/2018/2/layout/IconLabelDescriptionList"/>
    <dgm:cxn modelId="{E7380BEB-AE2D-4DDD-B45D-280002642EED}" type="presParOf" srcId="{104291A4-9A19-490F-B1A4-53CF8A0F2AF1}" destId="{626F0732-DFF7-458B-89BD-D16017849021}" srcOrd="1" destOrd="0" presId="urn:microsoft.com/office/officeart/2018/2/layout/IconLabelDescriptionList"/>
    <dgm:cxn modelId="{D51B9DBF-A134-48BA-9827-7FFB195E55A2}" type="presParOf" srcId="{104291A4-9A19-490F-B1A4-53CF8A0F2AF1}" destId="{8D1D43A0-1E13-421D-8BE7-0DC5B0BA79B8}" srcOrd="2" destOrd="0" presId="urn:microsoft.com/office/officeart/2018/2/layout/IconLabelDescriptionList"/>
    <dgm:cxn modelId="{98A2F364-D49E-4A67-9371-ACAC75701BD2}" type="presParOf" srcId="{104291A4-9A19-490F-B1A4-53CF8A0F2AF1}" destId="{F8BF7900-627C-416F-AB69-ED0D4CA9378E}" srcOrd="3" destOrd="0" presId="urn:microsoft.com/office/officeart/2018/2/layout/IconLabelDescriptionList"/>
    <dgm:cxn modelId="{35C6FD60-191E-45C1-9E4C-26F307CA4CEF}" type="presParOf" srcId="{104291A4-9A19-490F-B1A4-53CF8A0F2AF1}" destId="{29CF08EF-46F4-4913-BC35-3E7A9D7AA82D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C19F8B-63ED-4ADF-81A6-61C31FFBE93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F5A78C3-9630-4129-842D-C61087DDB66C}">
      <dgm:prSet/>
      <dgm:spPr/>
      <dgm:t>
        <a:bodyPr/>
        <a:lstStyle/>
        <a:p>
          <a:r>
            <a:rPr lang="en-US" i="1" dirty="0"/>
            <a:t>94660- “CPAP Initiation and Management.” This code was originally used for bi-level therapy in the ICU. However, at its most recent CPT review, it was changed to include PAP acclimation as an outpatient…. —2015 BRPT CCSH Reimbursement Guide </a:t>
          </a:r>
        </a:p>
        <a:p>
          <a:endParaRPr lang="en-US" dirty="0"/>
        </a:p>
      </dgm:t>
    </dgm:pt>
    <dgm:pt modelId="{F9976CB5-616E-45C2-8CBF-239AA69CD458}" type="parTrans" cxnId="{9EA62CA0-D267-4E44-BE41-749A4FE068BA}">
      <dgm:prSet/>
      <dgm:spPr/>
      <dgm:t>
        <a:bodyPr/>
        <a:lstStyle/>
        <a:p>
          <a:endParaRPr lang="en-US"/>
        </a:p>
      </dgm:t>
    </dgm:pt>
    <dgm:pt modelId="{70B5E282-4B82-4332-8E21-EB5E55D54472}" type="sibTrans" cxnId="{9EA62CA0-D267-4E44-BE41-749A4FE068BA}">
      <dgm:prSet/>
      <dgm:spPr/>
      <dgm:t>
        <a:bodyPr/>
        <a:lstStyle/>
        <a:p>
          <a:endParaRPr lang="en-US"/>
        </a:p>
      </dgm:t>
    </dgm:pt>
    <dgm:pt modelId="{31DE08D8-60F9-4FD1-ACF7-92EB394CD833}" type="pres">
      <dgm:prSet presAssocID="{02C19F8B-63ED-4ADF-81A6-61C31FFBE936}" presName="linear" presStyleCnt="0">
        <dgm:presLayoutVars>
          <dgm:animLvl val="lvl"/>
          <dgm:resizeHandles val="exact"/>
        </dgm:presLayoutVars>
      </dgm:prSet>
      <dgm:spPr/>
    </dgm:pt>
    <dgm:pt modelId="{C3B8E8EA-B5B6-4ED0-918F-C9A60F567A29}" type="pres">
      <dgm:prSet presAssocID="{4F5A78C3-9630-4129-842D-C61087DDB66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429F606-F67E-476A-894A-BEC56BAA20CF}" type="presOf" srcId="{02C19F8B-63ED-4ADF-81A6-61C31FFBE936}" destId="{31DE08D8-60F9-4FD1-ACF7-92EB394CD833}" srcOrd="0" destOrd="0" presId="urn:microsoft.com/office/officeart/2005/8/layout/vList2"/>
    <dgm:cxn modelId="{9EA62CA0-D267-4E44-BE41-749A4FE068BA}" srcId="{02C19F8B-63ED-4ADF-81A6-61C31FFBE936}" destId="{4F5A78C3-9630-4129-842D-C61087DDB66C}" srcOrd="0" destOrd="0" parTransId="{F9976CB5-616E-45C2-8CBF-239AA69CD458}" sibTransId="{70B5E282-4B82-4332-8E21-EB5E55D54472}"/>
    <dgm:cxn modelId="{85FF6AA0-D769-45B5-8D18-326AB55BD6EF}" type="presOf" srcId="{4F5A78C3-9630-4129-842D-C61087DDB66C}" destId="{C3B8E8EA-B5B6-4ED0-918F-C9A60F567A29}" srcOrd="0" destOrd="0" presId="urn:microsoft.com/office/officeart/2005/8/layout/vList2"/>
    <dgm:cxn modelId="{57FB234E-AD28-47C6-8069-305F87A6BCD7}" type="presParOf" srcId="{31DE08D8-60F9-4FD1-ACF7-92EB394CD833}" destId="{C3B8E8EA-B5B6-4ED0-918F-C9A60F567A2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CB5CE40-D514-45E5-B0F0-5A1149212782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E83F63C-C632-4D70-8E0B-6577584251DB}">
      <dgm:prSet/>
      <dgm:spPr/>
      <dgm:t>
        <a:bodyPr/>
        <a:lstStyle/>
        <a:p>
          <a:r>
            <a:rPr lang="en-US"/>
            <a:t>REQUIRED STAFF</a:t>
          </a:r>
        </a:p>
      </dgm:t>
    </dgm:pt>
    <dgm:pt modelId="{D2642130-A155-4576-83D1-746627F475B8}" type="parTrans" cxnId="{CD93C189-2B35-428B-BFBC-7267C688884E}">
      <dgm:prSet/>
      <dgm:spPr/>
      <dgm:t>
        <a:bodyPr/>
        <a:lstStyle/>
        <a:p>
          <a:endParaRPr lang="en-US"/>
        </a:p>
      </dgm:t>
    </dgm:pt>
    <dgm:pt modelId="{2A2D9F27-8B3C-435E-94E0-C36C1164A691}" type="sibTrans" cxnId="{CD93C189-2B35-428B-BFBC-7267C688884E}">
      <dgm:prSet/>
      <dgm:spPr/>
      <dgm:t>
        <a:bodyPr/>
        <a:lstStyle/>
        <a:p>
          <a:endParaRPr lang="en-US"/>
        </a:p>
      </dgm:t>
    </dgm:pt>
    <dgm:pt modelId="{DEBA5361-DA19-4308-BF35-FE4520CF8B17}">
      <dgm:prSet/>
      <dgm:spPr/>
      <dgm:t>
        <a:bodyPr/>
        <a:lstStyle/>
        <a:p>
          <a:r>
            <a:rPr lang="en-US" dirty="0"/>
            <a:t>HEALTHCARE PERSONNEL</a:t>
          </a:r>
        </a:p>
      </dgm:t>
    </dgm:pt>
    <dgm:pt modelId="{9AE7C6AE-FBEB-4AFA-AE9B-ED2C172CE72F}" type="parTrans" cxnId="{30A7332D-56AA-4D09-A571-D412D8FE2CBB}">
      <dgm:prSet/>
      <dgm:spPr/>
      <dgm:t>
        <a:bodyPr/>
        <a:lstStyle/>
        <a:p>
          <a:endParaRPr lang="en-US"/>
        </a:p>
      </dgm:t>
    </dgm:pt>
    <dgm:pt modelId="{C0CF006B-1B52-4CA5-B8DD-886D530A766A}" type="sibTrans" cxnId="{30A7332D-56AA-4D09-A571-D412D8FE2CBB}">
      <dgm:prSet/>
      <dgm:spPr/>
      <dgm:t>
        <a:bodyPr/>
        <a:lstStyle/>
        <a:p>
          <a:endParaRPr lang="en-US"/>
        </a:p>
      </dgm:t>
    </dgm:pt>
    <dgm:pt modelId="{E2C6B9CE-D5E7-4095-959C-6CDFF5B6406F}">
      <dgm:prSet/>
      <dgm:spPr/>
      <dgm:t>
        <a:bodyPr/>
        <a:lstStyle/>
        <a:p>
          <a:r>
            <a:rPr lang="en-US"/>
            <a:t>PHYSICIAN OVERSIGHT</a:t>
          </a:r>
        </a:p>
      </dgm:t>
    </dgm:pt>
    <dgm:pt modelId="{1A35E1FD-7816-4E76-8A18-4C11AE7585F8}" type="parTrans" cxnId="{B816CBC6-F4F0-4B90-BB87-AFCB8FC829F5}">
      <dgm:prSet/>
      <dgm:spPr/>
      <dgm:t>
        <a:bodyPr/>
        <a:lstStyle/>
        <a:p>
          <a:endParaRPr lang="en-US"/>
        </a:p>
      </dgm:t>
    </dgm:pt>
    <dgm:pt modelId="{738A515C-FCA2-429A-B200-7205A4E21066}" type="sibTrans" cxnId="{B816CBC6-F4F0-4B90-BB87-AFCB8FC829F5}">
      <dgm:prSet/>
      <dgm:spPr/>
      <dgm:t>
        <a:bodyPr/>
        <a:lstStyle/>
        <a:p>
          <a:endParaRPr lang="en-US"/>
        </a:p>
      </dgm:t>
    </dgm:pt>
    <dgm:pt modelId="{CA79A85F-6584-47F4-B3DB-7AE7779AD879}">
      <dgm:prSet/>
      <dgm:spPr/>
      <dgm:t>
        <a:bodyPr/>
        <a:lstStyle/>
        <a:p>
          <a:r>
            <a:rPr lang="en-US" dirty="0"/>
            <a:t>LOCATION</a:t>
          </a:r>
        </a:p>
        <a:p>
          <a:r>
            <a:rPr lang="en-US" dirty="0"/>
            <a:t>REQUIREMENT</a:t>
          </a:r>
        </a:p>
      </dgm:t>
    </dgm:pt>
    <dgm:pt modelId="{D036F8B1-D913-4E81-9711-6B8B251FE79A}" type="parTrans" cxnId="{FEA62FB0-E417-47E9-922F-CDD6C5B6E09F}">
      <dgm:prSet/>
      <dgm:spPr/>
      <dgm:t>
        <a:bodyPr/>
        <a:lstStyle/>
        <a:p>
          <a:endParaRPr lang="en-US"/>
        </a:p>
      </dgm:t>
    </dgm:pt>
    <dgm:pt modelId="{2B762DF2-17C0-47AF-AA23-2073A22CC6A7}" type="sibTrans" cxnId="{FEA62FB0-E417-47E9-922F-CDD6C5B6E09F}">
      <dgm:prSet/>
      <dgm:spPr/>
      <dgm:t>
        <a:bodyPr/>
        <a:lstStyle/>
        <a:p>
          <a:endParaRPr lang="en-US"/>
        </a:p>
      </dgm:t>
    </dgm:pt>
    <dgm:pt modelId="{EDABDCF1-BFFB-4B10-A691-B4330AB32864}">
      <dgm:prSet/>
      <dgm:spPr/>
      <dgm:t>
        <a:bodyPr/>
        <a:lstStyle/>
        <a:p>
          <a:r>
            <a:rPr lang="en-US" dirty="0"/>
            <a:t>NONE</a:t>
          </a:r>
        </a:p>
      </dgm:t>
    </dgm:pt>
    <dgm:pt modelId="{540890C9-F88C-4D77-91B8-E72FCC69E3E3}" type="parTrans" cxnId="{F3129F92-34BB-4937-A282-B03EAAFE984B}">
      <dgm:prSet/>
      <dgm:spPr/>
      <dgm:t>
        <a:bodyPr/>
        <a:lstStyle/>
        <a:p>
          <a:endParaRPr lang="en-US"/>
        </a:p>
      </dgm:t>
    </dgm:pt>
    <dgm:pt modelId="{3529D75A-041D-484F-8715-A0DD9F890044}" type="sibTrans" cxnId="{F3129F92-34BB-4937-A282-B03EAAFE984B}">
      <dgm:prSet/>
      <dgm:spPr/>
      <dgm:t>
        <a:bodyPr/>
        <a:lstStyle/>
        <a:p>
          <a:endParaRPr lang="en-US"/>
        </a:p>
      </dgm:t>
    </dgm:pt>
    <dgm:pt modelId="{20BDC36A-5C81-4FAA-9257-5CCC96E1D7BB}" type="pres">
      <dgm:prSet presAssocID="{6CB5CE40-D514-45E5-B0F0-5A114921278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4C4BA31-B81C-481A-98B5-15CCAA805177}" type="pres">
      <dgm:prSet presAssocID="{2E83F63C-C632-4D70-8E0B-6577584251DB}" presName="root1" presStyleCnt="0"/>
      <dgm:spPr/>
    </dgm:pt>
    <dgm:pt modelId="{8914C809-FA68-42F8-99E4-DD3079B4AE83}" type="pres">
      <dgm:prSet presAssocID="{2E83F63C-C632-4D70-8E0B-6577584251DB}" presName="LevelOneTextNode" presStyleLbl="node0" presStyleIdx="0" presStyleCnt="2">
        <dgm:presLayoutVars>
          <dgm:chPref val="3"/>
        </dgm:presLayoutVars>
      </dgm:prSet>
      <dgm:spPr/>
    </dgm:pt>
    <dgm:pt modelId="{F615E629-C440-4B80-8E6A-93442995E751}" type="pres">
      <dgm:prSet presAssocID="{2E83F63C-C632-4D70-8E0B-6577584251DB}" presName="level2hierChild" presStyleCnt="0"/>
      <dgm:spPr/>
    </dgm:pt>
    <dgm:pt modelId="{F5C56868-B8AE-4F3F-B2B8-632047FF227A}" type="pres">
      <dgm:prSet presAssocID="{9AE7C6AE-FBEB-4AFA-AE9B-ED2C172CE72F}" presName="conn2-1" presStyleLbl="parChTrans1D2" presStyleIdx="0" presStyleCnt="3"/>
      <dgm:spPr/>
    </dgm:pt>
    <dgm:pt modelId="{2D91896D-1049-426F-A054-02DF444ED4EA}" type="pres">
      <dgm:prSet presAssocID="{9AE7C6AE-FBEB-4AFA-AE9B-ED2C172CE72F}" presName="connTx" presStyleLbl="parChTrans1D2" presStyleIdx="0" presStyleCnt="3"/>
      <dgm:spPr/>
    </dgm:pt>
    <dgm:pt modelId="{4DF34F71-CE29-4129-8757-6B88CA17E1E8}" type="pres">
      <dgm:prSet presAssocID="{DEBA5361-DA19-4308-BF35-FE4520CF8B17}" presName="root2" presStyleCnt="0"/>
      <dgm:spPr/>
    </dgm:pt>
    <dgm:pt modelId="{F2451BDF-82E0-4490-AB48-2C0713CE4A29}" type="pres">
      <dgm:prSet presAssocID="{DEBA5361-DA19-4308-BF35-FE4520CF8B17}" presName="LevelTwoTextNode" presStyleLbl="node2" presStyleIdx="0" presStyleCnt="3">
        <dgm:presLayoutVars>
          <dgm:chPref val="3"/>
        </dgm:presLayoutVars>
      </dgm:prSet>
      <dgm:spPr/>
    </dgm:pt>
    <dgm:pt modelId="{742AD1B2-6685-48C3-9E20-68696721DFE8}" type="pres">
      <dgm:prSet presAssocID="{DEBA5361-DA19-4308-BF35-FE4520CF8B17}" presName="level3hierChild" presStyleCnt="0"/>
      <dgm:spPr/>
    </dgm:pt>
    <dgm:pt modelId="{FDD9265A-D90B-45A6-896D-0BE674AE6B9C}" type="pres">
      <dgm:prSet presAssocID="{1A35E1FD-7816-4E76-8A18-4C11AE7585F8}" presName="conn2-1" presStyleLbl="parChTrans1D2" presStyleIdx="1" presStyleCnt="3"/>
      <dgm:spPr/>
    </dgm:pt>
    <dgm:pt modelId="{CD11C221-E227-49E2-AB6E-95B273140D8E}" type="pres">
      <dgm:prSet presAssocID="{1A35E1FD-7816-4E76-8A18-4C11AE7585F8}" presName="connTx" presStyleLbl="parChTrans1D2" presStyleIdx="1" presStyleCnt="3"/>
      <dgm:spPr/>
    </dgm:pt>
    <dgm:pt modelId="{27367C6A-9D6F-44F5-BC41-BBC9A5EBE440}" type="pres">
      <dgm:prSet presAssocID="{E2C6B9CE-D5E7-4095-959C-6CDFF5B6406F}" presName="root2" presStyleCnt="0"/>
      <dgm:spPr/>
    </dgm:pt>
    <dgm:pt modelId="{7282ACF0-6EBA-46C3-B8B0-B83B2D2BE536}" type="pres">
      <dgm:prSet presAssocID="{E2C6B9CE-D5E7-4095-959C-6CDFF5B6406F}" presName="LevelTwoTextNode" presStyleLbl="node2" presStyleIdx="1" presStyleCnt="3">
        <dgm:presLayoutVars>
          <dgm:chPref val="3"/>
        </dgm:presLayoutVars>
      </dgm:prSet>
      <dgm:spPr/>
    </dgm:pt>
    <dgm:pt modelId="{D0BABCD2-30E8-4F19-AD82-3D13D49F2455}" type="pres">
      <dgm:prSet presAssocID="{E2C6B9CE-D5E7-4095-959C-6CDFF5B6406F}" presName="level3hierChild" presStyleCnt="0"/>
      <dgm:spPr/>
    </dgm:pt>
    <dgm:pt modelId="{2E0D0958-61F6-4323-89E8-1FE4EE365715}" type="pres">
      <dgm:prSet presAssocID="{CA79A85F-6584-47F4-B3DB-7AE7779AD879}" presName="root1" presStyleCnt="0"/>
      <dgm:spPr/>
    </dgm:pt>
    <dgm:pt modelId="{706664B9-EAF9-41F7-A661-D63441724BA6}" type="pres">
      <dgm:prSet presAssocID="{CA79A85F-6584-47F4-B3DB-7AE7779AD879}" presName="LevelOneTextNode" presStyleLbl="node0" presStyleIdx="1" presStyleCnt="2">
        <dgm:presLayoutVars>
          <dgm:chPref val="3"/>
        </dgm:presLayoutVars>
      </dgm:prSet>
      <dgm:spPr/>
    </dgm:pt>
    <dgm:pt modelId="{56636D43-363B-4F5C-A080-410B57592F1B}" type="pres">
      <dgm:prSet presAssocID="{CA79A85F-6584-47F4-B3DB-7AE7779AD879}" presName="level2hierChild" presStyleCnt="0"/>
      <dgm:spPr/>
    </dgm:pt>
    <dgm:pt modelId="{BC4D42E1-C253-4FFA-B9B7-EFEDE1790FC8}" type="pres">
      <dgm:prSet presAssocID="{540890C9-F88C-4D77-91B8-E72FCC69E3E3}" presName="conn2-1" presStyleLbl="parChTrans1D2" presStyleIdx="2" presStyleCnt="3"/>
      <dgm:spPr/>
    </dgm:pt>
    <dgm:pt modelId="{AE2B1237-0C73-4CAE-B7B5-325FFA18ED95}" type="pres">
      <dgm:prSet presAssocID="{540890C9-F88C-4D77-91B8-E72FCC69E3E3}" presName="connTx" presStyleLbl="parChTrans1D2" presStyleIdx="2" presStyleCnt="3"/>
      <dgm:spPr/>
    </dgm:pt>
    <dgm:pt modelId="{61FB6761-1696-48A3-A64A-6E34ADE682FA}" type="pres">
      <dgm:prSet presAssocID="{EDABDCF1-BFFB-4B10-A691-B4330AB32864}" presName="root2" presStyleCnt="0"/>
      <dgm:spPr/>
    </dgm:pt>
    <dgm:pt modelId="{0370563D-A715-434F-B680-F79E7306D0B5}" type="pres">
      <dgm:prSet presAssocID="{EDABDCF1-BFFB-4B10-A691-B4330AB32864}" presName="LevelTwoTextNode" presStyleLbl="node2" presStyleIdx="2" presStyleCnt="3">
        <dgm:presLayoutVars>
          <dgm:chPref val="3"/>
        </dgm:presLayoutVars>
      </dgm:prSet>
      <dgm:spPr/>
    </dgm:pt>
    <dgm:pt modelId="{22A7B9C6-8297-497E-86A3-2A5CE2AC1058}" type="pres">
      <dgm:prSet presAssocID="{EDABDCF1-BFFB-4B10-A691-B4330AB32864}" presName="level3hierChild" presStyleCnt="0"/>
      <dgm:spPr/>
    </dgm:pt>
  </dgm:ptLst>
  <dgm:cxnLst>
    <dgm:cxn modelId="{8EA0E51F-489D-400A-A9DE-1454CA1BEC24}" type="presOf" srcId="{540890C9-F88C-4D77-91B8-E72FCC69E3E3}" destId="{AE2B1237-0C73-4CAE-B7B5-325FFA18ED95}" srcOrd="1" destOrd="0" presId="urn:microsoft.com/office/officeart/2005/8/layout/hierarchy2"/>
    <dgm:cxn modelId="{30A7332D-56AA-4D09-A571-D412D8FE2CBB}" srcId="{2E83F63C-C632-4D70-8E0B-6577584251DB}" destId="{DEBA5361-DA19-4308-BF35-FE4520CF8B17}" srcOrd="0" destOrd="0" parTransId="{9AE7C6AE-FBEB-4AFA-AE9B-ED2C172CE72F}" sibTransId="{C0CF006B-1B52-4CA5-B8DD-886D530A766A}"/>
    <dgm:cxn modelId="{0F61B860-547A-407A-8148-1B1396AF6C2B}" type="presOf" srcId="{9AE7C6AE-FBEB-4AFA-AE9B-ED2C172CE72F}" destId="{2D91896D-1049-426F-A054-02DF444ED4EA}" srcOrd="1" destOrd="0" presId="urn:microsoft.com/office/officeart/2005/8/layout/hierarchy2"/>
    <dgm:cxn modelId="{3F672070-1263-4B40-953B-EC21F7C4E0FF}" type="presOf" srcId="{CA79A85F-6584-47F4-B3DB-7AE7779AD879}" destId="{706664B9-EAF9-41F7-A661-D63441724BA6}" srcOrd="0" destOrd="0" presId="urn:microsoft.com/office/officeart/2005/8/layout/hierarchy2"/>
    <dgm:cxn modelId="{F8199471-C819-42E2-872E-51C946A0EF85}" type="presOf" srcId="{E2C6B9CE-D5E7-4095-959C-6CDFF5B6406F}" destId="{7282ACF0-6EBA-46C3-B8B0-B83B2D2BE536}" srcOrd="0" destOrd="0" presId="urn:microsoft.com/office/officeart/2005/8/layout/hierarchy2"/>
    <dgm:cxn modelId="{1F33E457-F93F-47D6-9378-516A6F8FCA88}" type="presOf" srcId="{540890C9-F88C-4D77-91B8-E72FCC69E3E3}" destId="{BC4D42E1-C253-4FFA-B9B7-EFEDE1790FC8}" srcOrd="0" destOrd="0" presId="urn:microsoft.com/office/officeart/2005/8/layout/hierarchy2"/>
    <dgm:cxn modelId="{CD93C189-2B35-428B-BFBC-7267C688884E}" srcId="{6CB5CE40-D514-45E5-B0F0-5A1149212782}" destId="{2E83F63C-C632-4D70-8E0B-6577584251DB}" srcOrd="0" destOrd="0" parTransId="{D2642130-A155-4576-83D1-746627F475B8}" sibTransId="{2A2D9F27-8B3C-435E-94E0-C36C1164A691}"/>
    <dgm:cxn modelId="{F3129F92-34BB-4937-A282-B03EAAFE984B}" srcId="{CA79A85F-6584-47F4-B3DB-7AE7779AD879}" destId="{EDABDCF1-BFFB-4B10-A691-B4330AB32864}" srcOrd="0" destOrd="0" parTransId="{540890C9-F88C-4D77-91B8-E72FCC69E3E3}" sibTransId="{3529D75A-041D-484F-8715-A0DD9F890044}"/>
    <dgm:cxn modelId="{113BBEA5-632C-44BF-AC48-A9694A08E409}" type="presOf" srcId="{1A35E1FD-7816-4E76-8A18-4C11AE7585F8}" destId="{CD11C221-E227-49E2-AB6E-95B273140D8E}" srcOrd="1" destOrd="0" presId="urn:microsoft.com/office/officeart/2005/8/layout/hierarchy2"/>
    <dgm:cxn modelId="{FEA62FB0-E417-47E9-922F-CDD6C5B6E09F}" srcId="{6CB5CE40-D514-45E5-B0F0-5A1149212782}" destId="{CA79A85F-6584-47F4-B3DB-7AE7779AD879}" srcOrd="1" destOrd="0" parTransId="{D036F8B1-D913-4E81-9711-6B8B251FE79A}" sibTransId="{2B762DF2-17C0-47AF-AA23-2073A22CC6A7}"/>
    <dgm:cxn modelId="{8E65DDB0-13B6-4540-BE36-11FBCE1849CE}" type="presOf" srcId="{DEBA5361-DA19-4308-BF35-FE4520CF8B17}" destId="{F2451BDF-82E0-4490-AB48-2C0713CE4A29}" srcOrd="0" destOrd="0" presId="urn:microsoft.com/office/officeart/2005/8/layout/hierarchy2"/>
    <dgm:cxn modelId="{B816CBC6-F4F0-4B90-BB87-AFCB8FC829F5}" srcId="{2E83F63C-C632-4D70-8E0B-6577584251DB}" destId="{E2C6B9CE-D5E7-4095-959C-6CDFF5B6406F}" srcOrd="1" destOrd="0" parTransId="{1A35E1FD-7816-4E76-8A18-4C11AE7585F8}" sibTransId="{738A515C-FCA2-429A-B200-7205A4E21066}"/>
    <dgm:cxn modelId="{213B5ADD-EDF1-4B85-924E-C0E038A781A0}" type="presOf" srcId="{6CB5CE40-D514-45E5-B0F0-5A1149212782}" destId="{20BDC36A-5C81-4FAA-9257-5CCC96E1D7BB}" srcOrd="0" destOrd="0" presId="urn:microsoft.com/office/officeart/2005/8/layout/hierarchy2"/>
    <dgm:cxn modelId="{8D0601DF-07BA-469D-AD4F-FA205802E0CC}" type="presOf" srcId="{1A35E1FD-7816-4E76-8A18-4C11AE7585F8}" destId="{FDD9265A-D90B-45A6-896D-0BE674AE6B9C}" srcOrd="0" destOrd="0" presId="urn:microsoft.com/office/officeart/2005/8/layout/hierarchy2"/>
    <dgm:cxn modelId="{6A2B9FE8-248D-4938-91FB-B5CCF1E33F56}" type="presOf" srcId="{EDABDCF1-BFFB-4B10-A691-B4330AB32864}" destId="{0370563D-A715-434F-B680-F79E7306D0B5}" srcOrd="0" destOrd="0" presId="urn:microsoft.com/office/officeart/2005/8/layout/hierarchy2"/>
    <dgm:cxn modelId="{A0A9E5F2-7E85-4152-8DA8-66862D7B873C}" type="presOf" srcId="{9AE7C6AE-FBEB-4AFA-AE9B-ED2C172CE72F}" destId="{F5C56868-B8AE-4F3F-B2B8-632047FF227A}" srcOrd="0" destOrd="0" presId="urn:microsoft.com/office/officeart/2005/8/layout/hierarchy2"/>
    <dgm:cxn modelId="{275548FC-0C48-4A39-9AC2-A88EBE30BACD}" type="presOf" srcId="{2E83F63C-C632-4D70-8E0B-6577584251DB}" destId="{8914C809-FA68-42F8-99E4-DD3079B4AE83}" srcOrd="0" destOrd="0" presId="urn:microsoft.com/office/officeart/2005/8/layout/hierarchy2"/>
    <dgm:cxn modelId="{8660B8D9-1A59-438C-B6DC-73FE61D14E5A}" type="presParOf" srcId="{20BDC36A-5C81-4FAA-9257-5CCC96E1D7BB}" destId="{04C4BA31-B81C-481A-98B5-15CCAA805177}" srcOrd="0" destOrd="0" presId="urn:microsoft.com/office/officeart/2005/8/layout/hierarchy2"/>
    <dgm:cxn modelId="{43964990-D43C-41AC-89EA-AC8CF8EC138B}" type="presParOf" srcId="{04C4BA31-B81C-481A-98B5-15CCAA805177}" destId="{8914C809-FA68-42F8-99E4-DD3079B4AE83}" srcOrd="0" destOrd="0" presId="urn:microsoft.com/office/officeart/2005/8/layout/hierarchy2"/>
    <dgm:cxn modelId="{755CF42E-EF7C-46B1-B430-D6750DF444D4}" type="presParOf" srcId="{04C4BA31-B81C-481A-98B5-15CCAA805177}" destId="{F615E629-C440-4B80-8E6A-93442995E751}" srcOrd="1" destOrd="0" presId="urn:microsoft.com/office/officeart/2005/8/layout/hierarchy2"/>
    <dgm:cxn modelId="{193B5883-BB60-495D-8859-C30E9E37B343}" type="presParOf" srcId="{F615E629-C440-4B80-8E6A-93442995E751}" destId="{F5C56868-B8AE-4F3F-B2B8-632047FF227A}" srcOrd="0" destOrd="0" presId="urn:microsoft.com/office/officeart/2005/8/layout/hierarchy2"/>
    <dgm:cxn modelId="{08EB9F0F-A49E-482D-B3D6-0D8B599D9896}" type="presParOf" srcId="{F5C56868-B8AE-4F3F-B2B8-632047FF227A}" destId="{2D91896D-1049-426F-A054-02DF444ED4EA}" srcOrd="0" destOrd="0" presId="urn:microsoft.com/office/officeart/2005/8/layout/hierarchy2"/>
    <dgm:cxn modelId="{C4F452A0-0AA9-400D-B75C-84DE639B0190}" type="presParOf" srcId="{F615E629-C440-4B80-8E6A-93442995E751}" destId="{4DF34F71-CE29-4129-8757-6B88CA17E1E8}" srcOrd="1" destOrd="0" presId="urn:microsoft.com/office/officeart/2005/8/layout/hierarchy2"/>
    <dgm:cxn modelId="{2515BA02-C450-4275-89F4-3F3AFA65C70D}" type="presParOf" srcId="{4DF34F71-CE29-4129-8757-6B88CA17E1E8}" destId="{F2451BDF-82E0-4490-AB48-2C0713CE4A29}" srcOrd="0" destOrd="0" presId="urn:microsoft.com/office/officeart/2005/8/layout/hierarchy2"/>
    <dgm:cxn modelId="{6B4CEB49-4A8F-4B69-A131-CC2001FF0B98}" type="presParOf" srcId="{4DF34F71-CE29-4129-8757-6B88CA17E1E8}" destId="{742AD1B2-6685-48C3-9E20-68696721DFE8}" srcOrd="1" destOrd="0" presId="urn:microsoft.com/office/officeart/2005/8/layout/hierarchy2"/>
    <dgm:cxn modelId="{56F01783-5760-47DA-9546-71E3EB0E3E3C}" type="presParOf" srcId="{F615E629-C440-4B80-8E6A-93442995E751}" destId="{FDD9265A-D90B-45A6-896D-0BE674AE6B9C}" srcOrd="2" destOrd="0" presId="urn:microsoft.com/office/officeart/2005/8/layout/hierarchy2"/>
    <dgm:cxn modelId="{59B88230-FCB1-45A8-83AD-52EE19E16727}" type="presParOf" srcId="{FDD9265A-D90B-45A6-896D-0BE674AE6B9C}" destId="{CD11C221-E227-49E2-AB6E-95B273140D8E}" srcOrd="0" destOrd="0" presId="urn:microsoft.com/office/officeart/2005/8/layout/hierarchy2"/>
    <dgm:cxn modelId="{35C4CD0D-CE37-4890-B6F2-FE20976969E5}" type="presParOf" srcId="{F615E629-C440-4B80-8E6A-93442995E751}" destId="{27367C6A-9D6F-44F5-BC41-BBC9A5EBE440}" srcOrd="3" destOrd="0" presId="urn:microsoft.com/office/officeart/2005/8/layout/hierarchy2"/>
    <dgm:cxn modelId="{EE1BFC6D-E516-417B-89D4-305B7AC60C66}" type="presParOf" srcId="{27367C6A-9D6F-44F5-BC41-BBC9A5EBE440}" destId="{7282ACF0-6EBA-46C3-B8B0-B83B2D2BE536}" srcOrd="0" destOrd="0" presId="urn:microsoft.com/office/officeart/2005/8/layout/hierarchy2"/>
    <dgm:cxn modelId="{DC8B74A7-5B19-4F35-94AC-CF009489D3DF}" type="presParOf" srcId="{27367C6A-9D6F-44F5-BC41-BBC9A5EBE440}" destId="{D0BABCD2-30E8-4F19-AD82-3D13D49F2455}" srcOrd="1" destOrd="0" presId="urn:microsoft.com/office/officeart/2005/8/layout/hierarchy2"/>
    <dgm:cxn modelId="{898E0659-6CC6-41ED-AAB3-E147B1AF9589}" type="presParOf" srcId="{20BDC36A-5C81-4FAA-9257-5CCC96E1D7BB}" destId="{2E0D0958-61F6-4323-89E8-1FE4EE365715}" srcOrd="1" destOrd="0" presId="urn:microsoft.com/office/officeart/2005/8/layout/hierarchy2"/>
    <dgm:cxn modelId="{4A0656F1-A7B6-42F2-97A6-99F8C8E89609}" type="presParOf" srcId="{2E0D0958-61F6-4323-89E8-1FE4EE365715}" destId="{706664B9-EAF9-41F7-A661-D63441724BA6}" srcOrd="0" destOrd="0" presId="urn:microsoft.com/office/officeart/2005/8/layout/hierarchy2"/>
    <dgm:cxn modelId="{25C27CE2-B4F2-4591-81DC-8F384FA77FE2}" type="presParOf" srcId="{2E0D0958-61F6-4323-89E8-1FE4EE365715}" destId="{56636D43-363B-4F5C-A080-410B57592F1B}" srcOrd="1" destOrd="0" presId="urn:microsoft.com/office/officeart/2005/8/layout/hierarchy2"/>
    <dgm:cxn modelId="{BF604847-60F3-4F82-9C06-F652891D4ECE}" type="presParOf" srcId="{56636D43-363B-4F5C-A080-410B57592F1B}" destId="{BC4D42E1-C253-4FFA-B9B7-EFEDE1790FC8}" srcOrd="0" destOrd="0" presId="urn:microsoft.com/office/officeart/2005/8/layout/hierarchy2"/>
    <dgm:cxn modelId="{47EF8E5E-6F09-4214-842F-363B4B9C9ADD}" type="presParOf" srcId="{BC4D42E1-C253-4FFA-B9B7-EFEDE1790FC8}" destId="{AE2B1237-0C73-4CAE-B7B5-325FFA18ED95}" srcOrd="0" destOrd="0" presId="urn:microsoft.com/office/officeart/2005/8/layout/hierarchy2"/>
    <dgm:cxn modelId="{17A205C7-B652-4508-9994-D0ADBD48020C}" type="presParOf" srcId="{56636D43-363B-4F5C-A080-410B57592F1B}" destId="{61FB6761-1696-48A3-A64A-6E34ADE682FA}" srcOrd="1" destOrd="0" presId="urn:microsoft.com/office/officeart/2005/8/layout/hierarchy2"/>
    <dgm:cxn modelId="{29F63101-D86A-457F-97F1-340773A21535}" type="presParOf" srcId="{61FB6761-1696-48A3-A64A-6E34ADE682FA}" destId="{0370563D-A715-434F-B680-F79E7306D0B5}" srcOrd="0" destOrd="0" presId="urn:microsoft.com/office/officeart/2005/8/layout/hierarchy2"/>
    <dgm:cxn modelId="{6F17464E-6812-4471-88FC-F1A0EB0E736A}" type="presParOf" srcId="{61FB6761-1696-48A3-A64A-6E34ADE682FA}" destId="{22A7B9C6-8297-497E-86A3-2A5CE2AC105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484C9D3-342B-4546-8389-8FDCFE070EAD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4BC63B8-54F4-4CE1-B863-55A8C4C43C6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GOALS/ADVANTAGES OF DAYTIME INTERVENTION:</a:t>
          </a:r>
        </a:p>
      </dgm:t>
    </dgm:pt>
    <dgm:pt modelId="{D6EE6F0D-57E9-4C38-88FB-F099DFFFB863}" type="parTrans" cxnId="{906AF704-FD07-48D6-A243-17EA096104EA}">
      <dgm:prSet/>
      <dgm:spPr/>
      <dgm:t>
        <a:bodyPr/>
        <a:lstStyle/>
        <a:p>
          <a:endParaRPr lang="en-US"/>
        </a:p>
      </dgm:t>
    </dgm:pt>
    <dgm:pt modelId="{24CDE973-7A09-4C7E-ABFC-63F11366B8B2}" type="sibTrans" cxnId="{906AF704-FD07-48D6-A243-17EA096104EA}">
      <dgm:prSet/>
      <dgm:spPr/>
      <dgm:t>
        <a:bodyPr/>
        <a:lstStyle/>
        <a:p>
          <a:endParaRPr lang="en-US"/>
        </a:p>
      </dgm:t>
    </dgm:pt>
    <dgm:pt modelId="{C92C1F92-C5A6-4F25-A7B6-36B5AA06097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BEHAVIORAL AND PSYCHOLOGICAL MASK DESENSITIZATION TECHNIQUES</a:t>
          </a:r>
        </a:p>
      </dgm:t>
    </dgm:pt>
    <dgm:pt modelId="{305D744A-918C-4E23-8529-83B02D13A339}" type="parTrans" cxnId="{764DE0AF-B329-4CB2-ADD0-BDAA283C7FF4}">
      <dgm:prSet/>
      <dgm:spPr/>
      <dgm:t>
        <a:bodyPr/>
        <a:lstStyle/>
        <a:p>
          <a:endParaRPr lang="en-US"/>
        </a:p>
      </dgm:t>
    </dgm:pt>
    <dgm:pt modelId="{C9D02B20-07E5-41F3-9BFA-5D034BC169DE}" type="sibTrans" cxnId="{764DE0AF-B329-4CB2-ADD0-BDAA283C7FF4}">
      <dgm:prSet/>
      <dgm:spPr/>
      <dgm:t>
        <a:bodyPr/>
        <a:lstStyle/>
        <a:p>
          <a:endParaRPr lang="en-US"/>
        </a:p>
      </dgm:t>
    </dgm:pt>
    <dgm:pt modelId="{90137967-2ED4-455D-B28C-E93368BC3A7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TIME AND RESOURCES</a:t>
          </a:r>
        </a:p>
      </dgm:t>
    </dgm:pt>
    <dgm:pt modelId="{F7A4D9A8-3101-45B8-8620-7E491E628A76}" type="parTrans" cxnId="{19D12FE3-3EF7-48A9-9289-096B3E391F64}">
      <dgm:prSet/>
      <dgm:spPr/>
      <dgm:t>
        <a:bodyPr/>
        <a:lstStyle/>
        <a:p>
          <a:endParaRPr lang="en-US"/>
        </a:p>
      </dgm:t>
    </dgm:pt>
    <dgm:pt modelId="{4A91462A-2C8D-4726-B776-E3F01E412CA2}" type="sibTrans" cxnId="{19D12FE3-3EF7-48A9-9289-096B3E391F64}">
      <dgm:prSet/>
      <dgm:spPr/>
      <dgm:t>
        <a:bodyPr/>
        <a:lstStyle/>
        <a:p>
          <a:endParaRPr lang="en-US"/>
        </a:p>
      </dgm:t>
    </dgm:pt>
    <dgm:pt modelId="{151F0218-F3EA-4C24-AA88-64885E17C60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DATA CARD DOWNLOAD CAPABILITY</a:t>
          </a:r>
        </a:p>
      </dgm:t>
    </dgm:pt>
    <dgm:pt modelId="{3469F244-4B90-4C9D-BB80-53244F474106}" type="parTrans" cxnId="{70CBF7CE-14FB-49A1-A192-FE05326F41AE}">
      <dgm:prSet/>
      <dgm:spPr/>
      <dgm:t>
        <a:bodyPr/>
        <a:lstStyle/>
        <a:p>
          <a:endParaRPr lang="en-US"/>
        </a:p>
      </dgm:t>
    </dgm:pt>
    <dgm:pt modelId="{B9FA72D2-8AAD-4DD1-B68F-7B8C7958551B}" type="sibTrans" cxnId="{70CBF7CE-14FB-49A1-A192-FE05326F41AE}">
      <dgm:prSet/>
      <dgm:spPr/>
      <dgm:t>
        <a:bodyPr/>
        <a:lstStyle/>
        <a:p>
          <a:endParaRPr lang="en-US"/>
        </a:p>
      </dgm:t>
    </dgm:pt>
    <dgm:pt modelId="{ADF117AF-AD39-4A4B-A2E3-050FB781BF7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ON THE SPOT PHYSICIAN EVALUATION/ORDER</a:t>
          </a:r>
        </a:p>
      </dgm:t>
    </dgm:pt>
    <dgm:pt modelId="{D3634A33-9181-4A32-AD8B-68314F024256}" type="parTrans" cxnId="{A497E9FE-FABE-4930-8AC7-B89C5F05851B}">
      <dgm:prSet/>
      <dgm:spPr/>
      <dgm:t>
        <a:bodyPr/>
        <a:lstStyle/>
        <a:p>
          <a:endParaRPr lang="en-US"/>
        </a:p>
      </dgm:t>
    </dgm:pt>
    <dgm:pt modelId="{7CB6F3A4-AB39-49F5-A25B-E0E436299155}" type="sibTrans" cxnId="{A497E9FE-FABE-4930-8AC7-B89C5F05851B}">
      <dgm:prSet/>
      <dgm:spPr/>
      <dgm:t>
        <a:bodyPr/>
        <a:lstStyle/>
        <a:p>
          <a:endParaRPr lang="en-US"/>
        </a:p>
      </dgm:t>
    </dgm:pt>
    <dgm:pt modelId="{10E0F25B-D6EA-4293-915A-F868C112C4D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1:1 CARE OPPORTUNITIES</a:t>
          </a:r>
        </a:p>
      </dgm:t>
    </dgm:pt>
    <dgm:pt modelId="{51681147-C9E8-48D9-87F7-CEF9999A2BC8}" type="parTrans" cxnId="{B9DA2095-3C2A-4D0E-8424-3BE5F7391C73}">
      <dgm:prSet/>
      <dgm:spPr/>
      <dgm:t>
        <a:bodyPr/>
        <a:lstStyle/>
        <a:p>
          <a:endParaRPr lang="en-US"/>
        </a:p>
      </dgm:t>
    </dgm:pt>
    <dgm:pt modelId="{CB0AC2BA-34C5-4513-9657-8388D3A696D4}" type="sibTrans" cxnId="{B9DA2095-3C2A-4D0E-8424-3BE5F7391C73}">
      <dgm:prSet/>
      <dgm:spPr/>
      <dgm:t>
        <a:bodyPr/>
        <a:lstStyle/>
        <a:p>
          <a:endParaRPr lang="en-US"/>
        </a:p>
      </dgm:t>
    </dgm:pt>
    <dgm:pt modelId="{1C9656E5-358C-46A4-87F3-5C14E58CF0C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REDUCED STRESS SETTING</a:t>
          </a:r>
        </a:p>
      </dgm:t>
    </dgm:pt>
    <dgm:pt modelId="{905B1951-B698-497E-AE45-209BAFFA8EEB}" type="parTrans" cxnId="{894D75C9-6E01-479B-A12D-7B61669DEA23}">
      <dgm:prSet/>
      <dgm:spPr/>
      <dgm:t>
        <a:bodyPr/>
        <a:lstStyle/>
        <a:p>
          <a:endParaRPr lang="en-US"/>
        </a:p>
      </dgm:t>
    </dgm:pt>
    <dgm:pt modelId="{0C651DFC-536F-4333-A4FE-987F884420CE}" type="sibTrans" cxnId="{894D75C9-6E01-479B-A12D-7B61669DEA23}">
      <dgm:prSet/>
      <dgm:spPr/>
      <dgm:t>
        <a:bodyPr/>
        <a:lstStyle/>
        <a:p>
          <a:endParaRPr lang="en-US"/>
        </a:p>
      </dgm:t>
    </dgm:pt>
    <dgm:pt modelId="{4099C630-1FB0-481B-A4BB-24C57AE338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GAPS IN CARE AND ↑ “IN-NEED” PATIENTS CALL FOR A CPAP INITIATION AND MANAGEMENT SERVICE.</a:t>
          </a:r>
        </a:p>
      </dgm:t>
    </dgm:pt>
    <dgm:pt modelId="{B73E088C-3594-4CE8-AFF2-3B8D8F224BEE}" type="parTrans" cxnId="{B344BC6C-7705-4E31-99EC-1469840D367B}">
      <dgm:prSet/>
      <dgm:spPr/>
      <dgm:t>
        <a:bodyPr/>
        <a:lstStyle/>
        <a:p>
          <a:endParaRPr lang="en-US"/>
        </a:p>
      </dgm:t>
    </dgm:pt>
    <dgm:pt modelId="{7BF0A030-39CE-4B57-BE9D-D43EF393927D}" type="sibTrans" cxnId="{B344BC6C-7705-4E31-99EC-1469840D367B}">
      <dgm:prSet/>
      <dgm:spPr/>
      <dgm:t>
        <a:bodyPr/>
        <a:lstStyle/>
        <a:p>
          <a:endParaRPr lang="en-US"/>
        </a:p>
      </dgm:t>
    </dgm:pt>
    <dgm:pt modelId="{C7E7CF09-24EA-4330-91F6-86E5B89EF898}" type="pres">
      <dgm:prSet presAssocID="{9484C9D3-342B-4546-8389-8FDCFE070EAD}" presName="root" presStyleCnt="0">
        <dgm:presLayoutVars>
          <dgm:dir/>
          <dgm:resizeHandles val="exact"/>
        </dgm:presLayoutVars>
      </dgm:prSet>
      <dgm:spPr/>
    </dgm:pt>
    <dgm:pt modelId="{46F4BA73-A541-421E-8932-099BC8CB0D68}" type="pres">
      <dgm:prSet presAssocID="{84BC63B8-54F4-4CE1-B863-55A8C4C43C66}" presName="compNode" presStyleCnt="0"/>
      <dgm:spPr/>
    </dgm:pt>
    <dgm:pt modelId="{C21438DB-71FB-47E8-89F6-1193DAF309A0}" type="pres">
      <dgm:prSet presAssocID="{84BC63B8-54F4-4CE1-B863-55A8C4C43C66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mwork"/>
        </a:ext>
      </dgm:extLst>
    </dgm:pt>
    <dgm:pt modelId="{ECD2D2A7-5078-4D2C-9AE1-42171C49F7C6}" type="pres">
      <dgm:prSet presAssocID="{84BC63B8-54F4-4CE1-B863-55A8C4C43C66}" presName="spaceRect" presStyleCnt="0"/>
      <dgm:spPr/>
    </dgm:pt>
    <dgm:pt modelId="{CD0848B5-355A-4BF7-854C-8699200ECAB7}" type="pres">
      <dgm:prSet presAssocID="{84BC63B8-54F4-4CE1-B863-55A8C4C43C66}" presName="textRect" presStyleLbl="revTx" presStyleIdx="0" presStyleCnt="8">
        <dgm:presLayoutVars>
          <dgm:chMax val="1"/>
          <dgm:chPref val="1"/>
        </dgm:presLayoutVars>
      </dgm:prSet>
      <dgm:spPr/>
    </dgm:pt>
    <dgm:pt modelId="{BBF6A010-B399-4151-91A1-5D26B7343035}" type="pres">
      <dgm:prSet presAssocID="{24CDE973-7A09-4C7E-ABFC-63F11366B8B2}" presName="sibTrans" presStyleCnt="0"/>
      <dgm:spPr/>
    </dgm:pt>
    <dgm:pt modelId="{C0A4B42F-FBBB-4A97-926C-AC4F8BB649F0}" type="pres">
      <dgm:prSet presAssocID="{C92C1F92-C5A6-4F25-A7B6-36B5AA060976}" presName="compNode" presStyleCnt="0"/>
      <dgm:spPr/>
    </dgm:pt>
    <dgm:pt modelId="{50E1AC7C-A629-4E8C-B375-7B78AE05EFA2}" type="pres">
      <dgm:prSet presAssocID="{C92C1F92-C5A6-4F25-A7B6-36B5AA060976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0AF8995C-B4E8-4610-A902-FD7FE0800E3D}" type="pres">
      <dgm:prSet presAssocID="{C92C1F92-C5A6-4F25-A7B6-36B5AA060976}" presName="spaceRect" presStyleCnt="0"/>
      <dgm:spPr/>
    </dgm:pt>
    <dgm:pt modelId="{A30D5DF5-DBA3-4087-98BD-73998E28B3A1}" type="pres">
      <dgm:prSet presAssocID="{C92C1F92-C5A6-4F25-A7B6-36B5AA060976}" presName="textRect" presStyleLbl="revTx" presStyleIdx="1" presStyleCnt="8">
        <dgm:presLayoutVars>
          <dgm:chMax val="1"/>
          <dgm:chPref val="1"/>
        </dgm:presLayoutVars>
      </dgm:prSet>
      <dgm:spPr/>
    </dgm:pt>
    <dgm:pt modelId="{E851FC41-0D48-4585-9F68-38860909E854}" type="pres">
      <dgm:prSet presAssocID="{C9D02B20-07E5-41F3-9BFA-5D034BC169DE}" presName="sibTrans" presStyleCnt="0"/>
      <dgm:spPr/>
    </dgm:pt>
    <dgm:pt modelId="{761174D2-FC63-46DF-9789-165E60B14E23}" type="pres">
      <dgm:prSet presAssocID="{90137967-2ED4-455D-B28C-E93368BC3A78}" presName="compNode" presStyleCnt="0"/>
      <dgm:spPr/>
    </dgm:pt>
    <dgm:pt modelId="{CD8E8D39-3F56-4812-BC35-50A771D3DA76}" type="pres">
      <dgm:prSet presAssocID="{90137967-2ED4-455D-B28C-E93368BC3A78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5ED727F1-179E-44F1-BEC5-7BAA4C137279}" type="pres">
      <dgm:prSet presAssocID="{90137967-2ED4-455D-B28C-E93368BC3A78}" presName="spaceRect" presStyleCnt="0"/>
      <dgm:spPr/>
    </dgm:pt>
    <dgm:pt modelId="{A8E179D7-1716-4D95-B904-DD785A571130}" type="pres">
      <dgm:prSet presAssocID="{90137967-2ED4-455D-B28C-E93368BC3A78}" presName="textRect" presStyleLbl="revTx" presStyleIdx="2" presStyleCnt="8">
        <dgm:presLayoutVars>
          <dgm:chMax val="1"/>
          <dgm:chPref val="1"/>
        </dgm:presLayoutVars>
      </dgm:prSet>
      <dgm:spPr/>
    </dgm:pt>
    <dgm:pt modelId="{C835A22C-2660-4A93-85B7-F3CCFDDFA383}" type="pres">
      <dgm:prSet presAssocID="{4A91462A-2C8D-4726-B776-E3F01E412CA2}" presName="sibTrans" presStyleCnt="0"/>
      <dgm:spPr/>
    </dgm:pt>
    <dgm:pt modelId="{01804CEE-EE9B-43CE-851F-8D68A462A158}" type="pres">
      <dgm:prSet presAssocID="{151F0218-F3EA-4C24-AA88-64885E17C604}" presName="compNode" presStyleCnt="0"/>
      <dgm:spPr/>
    </dgm:pt>
    <dgm:pt modelId="{5C7C0F73-D17D-4404-B724-FB8561E0BAED}" type="pres">
      <dgm:prSet presAssocID="{151F0218-F3EA-4C24-AA88-64885E17C604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978FB052-2B68-485F-981D-496454F1FD91}" type="pres">
      <dgm:prSet presAssocID="{151F0218-F3EA-4C24-AA88-64885E17C604}" presName="spaceRect" presStyleCnt="0"/>
      <dgm:spPr/>
    </dgm:pt>
    <dgm:pt modelId="{F7D137AB-34AF-4E0D-A282-913D3A744D8B}" type="pres">
      <dgm:prSet presAssocID="{151F0218-F3EA-4C24-AA88-64885E17C604}" presName="textRect" presStyleLbl="revTx" presStyleIdx="3" presStyleCnt="8">
        <dgm:presLayoutVars>
          <dgm:chMax val="1"/>
          <dgm:chPref val="1"/>
        </dgm:presLayoutVars>
      </dgm:prSet>
      <dgm:spPr/>
    </dgm:pt>
    <dgm:pt modelId="{B31DDF82-820B-4BAD-8A0C-115C931297F3}" type="pres">
      <dgm:prSet presAssocID="{B9FA72D2-8AAD-4DD1-B68F-7B8C7958551B}" presName="sibTrans" presStyleCnt="0"/>
      <dgm:spPr/>
    </dgm:pt>
    <dgm:pt modelId="{CE30CA84-A584-4305-BBAD-A69A4443C16F}" type="pres">
      <dgm:prSet presAssocID="{ADF117AF-AD39-4A4B-A2E3-050FB781BF7A}" presName="compNode" presStyleCnt="0"/>
      <dgm:spPr/>
    </dgm:pt>
    <dgm:pt modelId="{1604FB69-B486-4C71-90B1-A4BC10607368}" type="pres">
      <dgm:prSet presAssocID="{ADF117AF-AD39-4A4B-A2E3-050FB781BF7A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20005ADA-5C5C-4B99-AA7F-3ADC2FC99618}" type="pres">
      <dgm:prSet presAssocID="{ADF117AF-AD39-4A4B-A2E3-050FB781BF7A}" presName="spaceRect" presStyleCnt="0"/>
      <dgm:spPr/>
    </dgm:pt>
    <dgm:pt modelId="{03E52D25-655D-498C-878D-66D4C4B7D5CF}" type="pres">
      <dgm:prSet presAssocID="{ADF117AF-AD39-4A4B-A2E3-050FB781BF7A}" presName="textRect" presStyleLbl="revTx" presStyleIdx="4" presStyleCnt="8">
        <dgm:presLayoutVars>
          <dgm:chMax val="1"/>
          <dgm:chPref val="1"/>
        </dgm:presLayoutVars>
      </dgm:prSet>
      <dgm:spPr/>
    </dgm:pt>
    <dgm:pt modelId="{707FB6CC-412C-47C0-87B5-0F79B8512ED5}" type="pres">
      <dgm:prSet presAssocID="{7CB6F3A4-AB39-49F5-A25B-E0E436299155}" presName="sibTrans" presStyleCnt="0"/>
      <dgm:spPr/>
    </dgm:pt>
    <dgm:pt modelId="{C3A94DC2-3BE2-48F4-BD3A-FB155B851CC3}" type="pres">
      <dgm:prSet presAssocID="{10E0F25B-D6EA-4293-915A-F868C112C4DF}" presName="compNode" presStyleCnt="0"/>
      <dgm:spPr/>
    </dgm:pt>
    <dgm:pt modelId="{2C563788-1F5C-4535-A74A-782E2352BC6C}" type="pres">
      <dgm:prSet presAssocID="{10E0F25B-D6EA-4293-915A-F868C112C4DF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F5EF2EC-9E55-4FF9-93F0-5CC383B3CD4A}" type="pres">
      <dgm:prSet presAssocID="{10E0F25B-D6EA-4293-915A-F868C112C4DF}" presName="spaceRect" presStyleCnt="0"/>
      <dgm:spPr/>
    </dgm:pt>
    <dgm:pt modelId="{3BE709E1-9CA9-4BBD-8C33-93CBC7B00674}" type="pres">
      <dgm:prSet presAssocID="{10E0F25B-D6EA-4293-915A-F868C112C4DF}" presName="textRect" presStyleLbl="revTx" presStyleIdx="5" presStyleCnt="8">
        <dgm:presLayoutVars>
          <dgm:chMax val="1"/>
          <dgm:chPref val="1"/>
        </dgm:presLayoutVars>
      </dgm:prSet>
      <dgm:spPr/>
    </dgm:pt>
    <dgm:pt modelId="{46C32363-4C0F-400C-A3B6-C8D909577B0B}" type="pres">
      <dgm:prSet presAssocID="{CB0AC2BA-34C5-4513-9657-8388D3A696D4}" presName="sibTrans" presStyleCnt="0"/>
      <dgm:spPr/>
    </dgm:pt>
    <dgm:pt modelId="{B70DB57A-65E6-48AD-8CC2-211F3CA41F7A}" type="pres">
      <dgm:prSet presAssocID="{1C9656E5-358C-46A4-87F3-5C14E58CF0C1}" presName="compNode" presStyleCnt="0"/>
      <dgm:spPr/>
    </dgm:pt>
    <dgm:pt modelId="{3FE203B9-37E6-4A8A-A970-2B35C8F136E3}" type="pres">
      <dgm:prSet presAssocID="{1C9656E5-358C-46A4-87F3-5C14E58CF0C1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ward trend"/>
        </a:ext>
      </dgm:extLst>
    </dgm:pt>
    <dgm:pt modelId="{F16A6FE3-1C7E-4DDC-A8E7-28DF9120205D}" type="pres">
      <dgm:prSet presAssocID="{1C9656E5-358C-46A4-87F3-5C14E58CF0C1}" presName="spaceRect" presStyleCnt="0"/>
      <dgm:spPr/>
    </dgm:pt>
    <dgm:pt modelId="{D7AEF5FD-7042-4929-815C-C60B764CFE1B}" type="pres">
      <dgm:prSet presAssocID="{1C9656E5-358C-46A4-87F3-5C14E58CF0C1}" presName="textRect" presStyleLbl="revTx" presStyleIdx="6" presStyleCnt="8">
        <dgm:presLayoutVars>
          <dgm:chMax val="1"/>
          <dgm:chPref val="1"/>
        </dgm:presLayoutVars>
      </dgm:prSet>
      <dgm:spPr/>
    </dgm:pt>
    <dgm:pt modelId="{D3505F06-E3D2-4479-80E7-C33ADFC3F909}" type="pres">
      <dgm:prSet presAssocID="{0C651DFC-536F-4333-A4FE-987F884420CE}" presName="sibTrans" presStyleCnt="0"/>
      <dgm:spPr/>
    </dgm:pt>
    <dgm:pt modelId="{EFADC5A8-6E80-4912-B0D0-F154995CB274}" type="pres">
      <dgm:prSet presAssocID="{4099C630-1FB0-481B-A4BB-24C57AE3383F}" presName="compNode" presStyleCnt="0"/>
      <dgm:spPr/>
    </dgm:pt>
    <dgm:pt modelId="{E0BCF460-371A-44A8-B3F0-14A0A3C0212E}" type="pres">
      <dgm:prSet presAssocID="{4099C630-1FB0-481B-A4BB-24C57AE3383F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mbulance"/>
        </a:ext>
      </dgm:extLst>
    </dgm:pt>
    <dgm:pt modelId="{456D6DBF-AD13-4FB3-BFD3-40AE728714AE}" type="pres">
      <dgm:prSet presAssocID="{4099C630-1FB0-481B-A4BB-24C57AE3383F}" presName="spaceRect" presStyleCnt="0"/>
      <dgm:spPr/>
    </dgm:pt>
    <dgm:pt modelId="{BC996D4A-0B97-4574-BF3D-1180EDD42E45}" type="pres">
      <dgm:prSet presAssocID="{4099C630-1FB0-481B-A4BB-24C57AE3383F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906AF704-FD07-48D6-A243-17EA096104EA}" srcId="{9484C9D3-342B-4546-8389-8FDCFE070EAD}" destId="{84BC63B8-54F4-4CE1-B863-55A8C4C43C66}" srcOrd="0" destOrd="0" parTransId="{D6EE6F0D-57E9-4C38-88FB-F099DFFFB863}" sibTransId="{24CDE973-7A09-4C7E-ABFC-63F11366B8B2}"/>
    <dgm:cxn modelId="{C73A2025-BC73-4E05-8804-69ACEA062C87}" type="presOf" srcId="{4099C630-1FB0-481B-A4BB-24C57AE3383F}" destId="{BC996D4A-0B97-4574-BF3D-1180EDD42E45}" srcOrd="0" destOrd="0" presId="urn:microsoft.com/office/officeart/2018/2/layout/IconLabelList"/>
    <dgm:cxn modelId="{295EB83E-7F4A-48CC-B2E4-1456A99C0AF7}" type="presOf" srcId="{1C9656E5-358C-46A4-87F3-5C14E58CF0C1}" destId="{D7AEF5FD-7042-4929-815C-C60B764CFE1B}" srcOrd="0" destOrd="0" presId="urn:microsoft.com/office/officeart/2018/2/layout/IconLabelList"/>
    <dgm:cxn modelId="{60D6763F-0100-4D15-846F-7413E349FF03}" type="presOf" srcId="{ADF117AF-AD39-4A4B-A2E3-050FB781BF7A}" destId="{03E52D25-655D-498C-878D-66D4C4B7D5CF}" srcOrd="0" destOrd="0" presId="urn:microsoft.com/office/officeart/2018/2/layout/IconLabelList"/>
    <dgm:cxn modelId="{A06BCA60-49B5-4230-AF28-D4AF6D01F943}" type="presOf" srcId="{9484C9D3-342B-4546-8389-8FDCFE070EAD}" destId="{C7E7CF09-24EA-4330-91F6-86E5B89EF898}" srcOrd="0" destOrd="0" presId="urn:microsoft.com/office/officeart/2018/2/layout/IconLabelList"/>
    <dgm:cxn modelId="{B344BC6C-7705-4E31-99EC-1469840D367B}" srcId="{9484C9D3-342B-4546-8389-8FDCFE070EAD}" destId="{4099C630-1FB0-481B-A4BB-24C57AE3383F}" srcOrd="7" destOrd="0" parTransId="{B73E088C-3594-4CE8-AFF2-3B8D8F224BEE}" sibTransId="{7BF0A030-39CE-4B57-BE9D-D43EF393927D}"/>
    <dgm:cxn modelId="{95CCD252-D70D-4C2E-8501-BDB8999F040C}" type="presOf" srcId="{10E0F25B-D6EA-4293-915A-F868C112C4DF}" destId="{3BE709E1-9CA9-4BBD-8C33-93CBC7B00674}" srcOrd="0" destOrd="0" presId="urn:microsoft.com/office/officeart/2018/2/layout/IconLabelList"/>
    <dgm:cxn modelId="{B9DA2095-3C2A-4D0E-8424-3BE5F7391C73}" srcId="{9484C9D3-342B-4546-8389-8FDCFE070EAD}" destId="{10E0F25B-D6EA-4293-915A-F868C112C4DF}" srcOrd="5" destOrd="0" parTransId="{51681147-C9E8-48D9-87F7-CEF9999A2BC8}" sibTransId="{CB0AC2BA-34C5-4513-9657-8388D3A696D4}"/>
    <dgm:cxn modelId="{764DE0AF-B329-4CB2-ADD0-BDAA283C7FF4}" srcId="{9484C9D3-342B-4546-8389-8FDCFE070EAD}" destId="{C92C1F92-C5A6-4F25-A7B6-36B5AA060976}" srcOrd="1" destOrd="0" parTransId="{305D744A-918C-4E23-8529-83B02D13A339}" sibTransId="{C9D02B20-07E5-41F3-9BFA-5D034BC169DE}"/>
    <dgm:cxn modelId="{E62FC2C4-1885-4518-825D-1177D3437369}" type="presOf" srcId="{90137967-2ED4-455D-B28C-E93368BC3A78}" destId="{A8E179D7-1716-4D95-B904-DD785A571130}" srcOrd="0" destOrd="0" presId="urn:microsoft.com/office/officeart/2018/2/layout/IconLabelList"/>
    <dgm:cxn modelId="{4717D4C7-14DA-45EB-B573-5A065DEECA42}" type="presOf" srcId="{151F0218-F3EA-4C24-AA88-64885E17C604}" destId="{F7D137AB-34AF-4E0D-A282-913D3A744D8B}" srcOrd="0" destOrd="0" presId="urn:microsoft.com/office/officeart/2018/2/layout/IconLabelList"/>
    <dgm:cxn modelId="{894D75C9-6E01-479B-A12D-7B61669DEA23}" srcId="{9484C9D3-342B-4546-8389-8FDCFE070EAD}" destId="{1C9656E5-358C-46A4-87F3-5C14E58CF0C1}" srcOrd="6" destOrd="0" parTransId="{905B1951-B698-497E-AE45-209BAFFA8EEB}" sibTransId="{0C651DFC-536F-4333-A4FE-987F884420CE}"/>
    <dgm:cxn modelId="{70CBF7CE-14FB-49A1-A192-FE05326F41AE}" srcId="{9484C9D3-342B-4546-8389-8FDCFE070EAD}" destId="{151F0218-F3EA-4C24-AA88-64885E17C604}" srcOrd="3" destOrd="0" parTransId="{3469F244-4B90-4C9D-BB80-53244F474106}" sibTransId="{B9FA72D2-8AAD-4DD1-B68F-7B8C7958551B}"/>
    <dgm:cxn modelId="{19D12FE3-3EF7-48A9-9289-096B3E391F64}" srcId="{9484C9D3-342B-4546-8389-8FDCFE070EAD}" destId="{90137967-2ED4-455D-B28C-E93368BC3A78}" srcOrd="2" destOrd="0" parTransId="{F7A4D9A8-3101-45B8-8620-7E491E628A76}" sibTransId="{4A91462A-2C8D-4726-B776-E3F01E412CA2}"/>
    <dgm:cxn modelId="{E459ECEB-D798-4380-8D0D-EEF3157B7B6A}" type="presOf" srcId="{84BC63B8-54F4-4CE1-B863-55A8C4C43C66}" destId="{CD0848B5-355A-4BF7-854C-8699200ECAB7}" srcOrd="0" destOrd="0" presId="urn:microsoft.com/office/officeart/2018/2/layout/IconLabelList"/>
    <dgm:cxn modelId="{F11785EE-F1D6-4DEF-ABA5-EE62EF003882}" type="presOf" srcId="{C92C1F92-C5A6-4F25-A7B6-36B5AA060976}" destId="{A30D5DF5-DBA3-4087-98BD-73998E28B3A1}" srcOrd="0" destOrd="0" presId="urn:microsoft.com/office/officeart/2018/2/layout/IconLabelList"/>
    <dgm:cxn modelId="{A497E9FE-FABE-4930-8AC7-B89C5F05851B}" srcId="{9484C9D3-342B-4546-8389-8FDCFE070EAD}" destId="{ADF117AF-AD39-4A4B-A2E3-050FB781BF7A}" srcOrd="4" destOrd="0" parTransId="{D3634A33-9181-4A32-AD8B-68314F024256}" sibTransId="{7CB6F3A4-AB39-49F5-A25B-E0E436299155}"/>
    <dgm:cxn modelId="{85357D8F-9833-430E-8AA4-DCEFBFA330F2}" type="presParOf" srcId="{C7E7CF09-24EA-4330-91F6-86E5B89EF898}" destId="{46F4BA73-A541-421E-8932-099BC8CB0D68}" srcOrd="0" destOrd="0" presId="urn:microsoft.com/office/officeart/2018/2/layout/IconLabelList"/>
    <dgm:cxn modelId="{FF7AAC05-3C5C-44EC-8363-63B6A9F1697B}" type="presParOf" srcId="{46F4BA73-A541-421E-8932-099BC8CB0D68}" destId="{C21438DB-71FB-47E8-89F6-1193DAF309A0}" srcOrd="0" destOrd="0" presId="urn:microsoft.com/office/officeart/2018/2/layout/IconLabelList"/>
    <dgm:cxn modelId="{4C6BC88E-BEC3-4E40-BEAC-71FEC174B40F}" type="presParOf" srcId="{46F4BA73-A541-421E-8932-099BC8CB0D68}" destId="{ECD2D2A7-5078-4D2C-9AE1-42171C49F7C6}" srcOrd="1" destOrd="0" presId="urn:microsoft.com/office/officeart/2018/2/layout/IconLabelList"/>
    <dgm:cxn modelId="{C3643771-EBDC-4374-9A1D-4245EA10C2A9}" type="presParOf" srcId="{46F4BA73-A541-421E-8932-099BC8CB0D68}" destId="{CD0848B5-355A-4BF7-854C-8699200ECAB7}" srcOrd="2" destOrd="0" presId="urn:microsoft.com/office/officeart/2018/2/layout/IconLabelList"/>
    <dgm:cxn modelId="{91C9BB36-8C96-429F-8B05-7CE46BDC5689}" type="presParOf" srcId="{C7E7CF09-24EA-4330-91F6-86E5B89EF898}" destId="{BBF6A010-B399-4151-91A1-5D26B7343035}" srcOrd="1" destOrd="0" presId="urn:microsoft.com/office/officeart/2018/2/layout/IconLabelList"/>
    <dgm:cxn modelId="{D0FDC621-F24A-4068-8742-642DCCEB2EA2}" type="presParOf" srcId="{C7E7CF09-24EA-4330-91F6-86E5B89EF898}" destId="{C0A4B42F-FBBB-4A97-926C-AC4F8BB649F0}" srcOrd="2" destOrd="0" presId="urn:microsoft.com/office/officeart/2018/2/layout/IconLabelList"/>
    <dgm:cxn modelId="{4802E812-A07D-4EA8-9D3C-E2D197AEAD0A}" type="presParOf" srcId="{C0A4B42F-FBBB-4A97-926C-AC4F8BB649F0}" destId="{50E1AC7C-A629-4E8C-B375-7B78AE05EFA2}" srcOrd="0" destOrd="0" presId="urn:microsoft.com/office/officeart/2018/2/layout/IconLabelList"/>
    <dgm:cxn modelId="{39D1E6DE-79C4-40E6-B097-814BA7ECDC29}" type="presParOf" srcId="{C0A4B42F-FBBB-4A97-926C-AC4F8BB649F0}" destId="{0AF8995C-B4E8-4610-A902-FD7FE0800E3D}" srcOrd="1" destOrd="0" presId="urn:microsoft.com/office/officeart/2018/2/layout/IconLabelList"/>
    <dgm:cxn modelId="{AF7038C8-1DDB-4BEE-97ED-197BEB40921A}" type="presParOf" srcId="{C0A4B42F-FBBB-4A97-926C-AC4F8BB649F0}" destId="{A30D5DF5-DBA3-4087-98BD-73998E28B3A1}" srcOrd="2" destOrd="0" presId="urn:microsoft.com/office/officeart/2018/2/layout/IconLabelList"/>
    <dgm:cxn modelId="{B2BD5EAA-3CC6-46C2-A0F5-7A7CE3E251DF}" type="presParOf" srcId="{C7E7CF09-24EA-4330-91F6-86E5B89EF898}" destId="{E851FC41-0D48-4585-9F68-38860909E854}" srcOrd="3" destOrd="0" presId="urn:microsoft.com/office/officeart/2018/2/layout/IconLabelList"/>
    <dgm:cxn modelId="{02600A19-CBBC-43FE-AA83-CF92984F9AD4}" type="presParOf" srcId="{C7E7CF09-24EA-4330-91F6-86E5B89EF898}" destId="{761174D2-FC63-46DF-9789-165E60B14E23}" srcOrd="4" destOrd="0" presId="urn:microsoft.com/office/officeart/2018/2/layout/IconLabelList"/>
    <dgm:cxn modelId="{FF090F6B-7513-4719-AEAB-30B0351AA865}" type="presParOf" srcId="{761174D2-FC63-46DF-9789-165E60B14E23}" destId="{CD8E8D39-3F56-4812-BC35-50A771D3DA76}" srcOrd="0" destOrd="0" presId="urn:microsoft.com/office/officeart/2018/2/layout/IconLabelList"/>
    <dgm:cxn modelId="{C4738A84-DB1C-4359-9D02-FCD792D28ECF}" type="presParOf" srcId="{761174D2-FC63-46DF-9789-165E60B14E23}" destId="{5ED727F1-179E-44F1-BEC5-7BAA4C137279}" srcOrd="1" destOrd="0" presId="urn:microsoft.com/office/officeart/2018/2/layout/IconLabelList"/>
    <dgm:cxn modelId="{48024B86-F482-4736-B3F0-6DCD1829B6E2}" type="presParOf" srcId="{761174D2-FC63-46DF-9789-165E60B14E23}" destId="{A8E179D7-1716-4D95-B904-DD785A571130}" srcOrd="2" destOrd="0" presId="urn:microsoft.com/office/officeart/2018/2/layout/IconLabelList"/>
    <dgm:cxn modelId="{D4B91945-5EE7-45B9-B15B-A5BBBCCAFD0C}" type="presParOf" srcId="{C7E7CF09-24EA-4330-91F6-86E5B89EF898}" destId="{C835A22C-2660-4A93-85B7-F3CCFDDFA383}" srcOrd="5" destOrd="0" presId="urn:microsoft.com/office/officeart/2018/2/layout/IconLabelList"/>
    <dgm:cxn modelId="{4F930010-F076-48CA-BD8A-8FE93528EF00}" type="presParOf" srcId="{C7E7CF09-24EA-4330-91F6-86E5B89EF898}" destId="{01804CEE-EE9B-43CE-851F-8D68A462A158}" srcOrd="6" destOrd="0" presId="urn:microsoft.com/office/officeart/2018/2/layout/IconLabelList"/>
    <dgm:cxn modelId="{A882B3DA-F172-4298-96D8-CDC5B6F0AFB9}" type="presParOf" srcId="{01804CEE-EE9B-43CE-851F-8D68A462A158}" destId="{5C7C0F73-D17D-4404-B724-FB8561E0BAED}" srcOrd="0" destOrd="0" presId="urn:microsoft.com/office/officeart/2018/2/layout/IconLabelList"/>
    <dgm:cxn modelId="{BC0D8151-B82B-4E8E-8219-B375275ED257}" type="presParOf" srcId="{01804CEE-EE9B-43CE-851F-8D68A462A158}" destId="{978FB052-2B68-485F-981D-496454F1FD91}" srcOrd="1" destOrd="0" presId="urn:microsoft.com/office/officeart/2018/2/layout/IconLabelList"/>
    <dgm:cxn modelId="{8C0CBB15-D2B2-4AFD-9F75-E6BAD2C3C2D2}" type="presParOf" srcId="{01804CEE-EE9B-43CE-851F-8D68A462A158}" destId="{F7D137AB-34AF-4E0D-A282-913D3A744D8B}" srcOrd="2" destOrd="0" presId="urn:microsoft.com/office/officeart/2018/2/layout/IconLabelList"/>
    <dgm:cxn modelId="{9317B30E-E730-4B3C-9644-188FC82434B0}" type="presParOf" srcId="{C7E7CF09-24EA-4330-91F6-86E5B89EF898}" destId="{B31DDF82-820B-4BAD-8A0C-115C931297F3}" srcOrd="7" destOrd="0" presId="urn:microsoft.com/office/officeart/2018/2/layout/IconLabelList"/>
    <dgm:cxn modelId="{F94BA0D0-A2D5-4560-9EFD-3AA5A40326A9}" type="presParOf" srcId="{C7E7CF09-24EA-4330-91F6-86E5B89EF898}" destId="{CE30CA84-A584-4305-BBAD-A69A4443C16F}" srcOrd="8" destOrd="0" presId="urn:microsoft.com/office/officeart/2018/2/layout/IconLabelList"/>
    <dgm:cxn modelId="{D08E6E94-B92A-4F0A-9330-180E9D33D28E}" type="presParOf" srcId="{CE30CA84-A584-4305-BBAD-A69A4443C16F}" destId="{1604FB69-B486-4C71-90B1-A4BC10607368}" srcOrd="0" destOrd="0" presId="urn:microsoft.com/office/officeart/2018/2/layout/IconLabelList"/>
    <dgm:cxn modelId="{91322FCB-F7C3-43E2-82F4-ECC9B8363DF4}" type="presParOf" srcId="{CE30CA84-A584-4305-BBAD-A69A4443C16F}" destId="{20005ADA-5C5C-4B99-AA7F-3ADC2FC99618}" srcOrd="1" destOrd="0" presId="urn:microsoft.com/office/officeart/2018/2/layout/IconLabelList"/>
    <dgm:cxn modelId="{69282909-6AC3-48C9-B8E7-C4FBD5DA2A68}" type="presParOf" srcId="{CE30CA84-A584-4305-BBAD-A69A4443C16F}" destId="{03E52D25-655D-498C-878D-66D4C4B7D5CF}" srcOrd="2" destOrd="0" presId="urn:microsoft.com/office/officeart/2018/2/layout/IconLabelList"/>
    <dgm:cxn modelId="{778375FD-94A7-43AE-A46B-56D2BDC829AB}" type="presParOf" srcId="{C7E7CF09-24EA-4330-91F6-86E5B89EF898}" destId="{707FB6CC-412C-47C0-87B5-0F79B8512ED5}" srcOrd="9" destOrd="0" presId="urn:microsoft.com/office/officeart/2018/2/layout/IconLabelList"/>
    <dgm:cxn modelId="{6D9E56A9-4143-4A6C-8B0C-1E1A302ACE48}" type="presParOf" srcId="{C7E7CF09-24EA-4330-91F6-86E5B89EF898}" destId="{C3A94DC2-3BE2-48F4-BD3A-FB155B851CC3}" srcOrd="10" destOrd="0" presId="urn:microsoft.com/office/officeart/2018/2/layout/IconLabelList"/>
    <dgm:cxn modelId="{009E959F-D6FD-4D83-A203-C8347868755A}" type="presParOf" srcId="{C3A94DC2-3BE2-48F4-BD3A-FB155B851CC3}" destId="{2C563788-1F5C-4535-A74A-782E2352BC6C}" srcOrd="0" destOrd="0" presId="urn:microsoft.com/office/officeart/2018/2/layout/IconLabelList"/>
    <dgm:cxn modelId="{8D4BEB55-CD34-47C2-8F89-D75F6BFD7AC6}" type="presParOf" srcId="{C3A94DC2-3BE2-48F4-BD3A-FB155B851CC3}" destId="{7F5EF2EC-9E55-4FF9-93F0-5CC383B3CD4A}" srcOrd="1" destOrd="0" presId="urn:microsoft.com/office/officeart/2018/2/layout/IconLabelList"/>
    <dgm:cxn modelId="{FFC287FA-058D-42A0-9510-442E1282AB57}" type="presParOf" srcId="{C3A94DC2-3BE2-48F4-BD3A-FB155B851CC3}" destId="{3BE709E1-9CA9-4BBD-8C33-93CBC7B00674}" srcOrd="2" destOrd="0" presId="urn:microsoft.com/office/officeart/2018/2/layout/IconLabelList"/>
    <dgm:cxn modelId="{57E096A2-AA8D-4A97-923C-CCA377900C59}" type="presParOf" srcId="{C7E7CF09-24EA-4330-91F6-86E5B89EF898}" destId="{46C32363-4C0F-400C-A3B6-C8D909577B0B}" srcOrd="11" destOrd="0" presId="urn:microsoft.com/office/officeart/2018/2/layout/IconLabelList"/>
    <dgm:cxn modelId="{7760FEB1-727C-4BC1-932D-5FEEACB7874F}" type="presParOf" srcId="{C7E7CF09-24EA-4330-91F6-86E5B89EF898}" destId="{B70DB57A-65E6-48AD-8CC2-211F3CA41F7A}" srcOrd="12" destOrd="0" presId="urn:microsoft.com/office/officeart/2018/2/layout/IconLabelList"/>
    <dgm:cxn modelId="{8C17EC7E-C9B1-4EE3-AB94-7C842C44B9E5}" type="presParOf" srcId="{B70DB57A-65E6-48AD-8CC2-211F3CA41F7A}" destId="{3FE203B9-37E6-4A8A-A970-2B35C8F136E3}" srcOrd="0" destOrd="0" presId="urn:microsoft.com/office/officeart/2018/2/layout/IconLabelList"/>
    <dgm:cxn modelId="{A9EAC980-4FFF-42DE-9CDA-4344861141A8}" type="presParOf" srcId="{B70DB57A-65E6-48AD-8CC2-211F3CA41F7A}" destId="{F16A6FE3-1C7E-4DDC-A8E7-28DF9120205D}" srcOrd="1" destOrd="0" presId="urn:microsoft.com/office/officeart/2018/2/layout/IconLabelList"/>
    <dgm:cxn modelId="{0AAB82E8-C154-42C7-AF11-E6D4B7046FE3}" type="presParOf" srcId="{B70DB57A-65E6-48AD-8CC2-211F3CA41F7A}" destId="{D7AEF5FD-7042-4929-815C-C60B764CFE1B}" srcOrd="2" destOrd="0" presId="urn:microsoft.com/office/officeart/2018/2/layout/IconLabelList"/>
    <dgm:cxn modelId="{54F54BA3-75BB-4304-BE48-8B7149F8A7AA}" type="presParOf" srcId="{C7E7CF09-24EA-4330-91F6-86E5B89EF898}" destId="{D3505F06-E3D2-4479-80E7-C33ADFC3F909}" srcOrd="13" destOrd="0" presId="urn:microsoft.com/office/officeart/2018/2/layout/IconLabelList"/>
    <dgm:cxn modelId="{9A679BDB-1C95-4896-B5F6-AB5F0377E8D6}" type="presParOf" srcId="{C7E7CF09-24EA-4330-91F6-86E5B89EF898}" destId="{EFADC5A8-6E80-4912-B0D0-F154995CB274}" srcOrd="14" destOrd="0" presId="urn:microsoft.com/office/officeart/2018/2/layout/IconLabelList"/>
    <dgm:cxn modelId="{60F9B1EA-7034-4AD6-BDF2-F07F61004450}" type="presParOf" srcId="{EFADC5A8-6E80-4912-B0D0-F154995CB274}" destId="{E0BCF460-371A-44A8-B3F0-14A0A3C0212E}" srcOrd="0" destOrd="0" presId="urn:microsoft.com/office/officeart/2018/2/layout/IconLabelList"/>
    <dgm:cxn modelId="{01C21907-27F5-449B-A330-D5E138D39302}" type="presParOf" srcId="{EFADC5A8-6E80-4912-B0D0-F154995CB274}" destId="{456D6DBF-AD13-4FB3-BFD3-40AE728714AE}" srcOrd="1" destOrd="0" presId="urn:microsoft.com/office/officeart/2018/2/layout/IconLabelList"/>
    <dgm:cxn modelId="{67AB86AB-1C6C-4B0F-A88B-30363CB4F119}" type="presParOf" srcId="{EFADC5A8-6E80-4912-B0D0-F154995CB274}" destId="{BC996D4A-0B97-4574-BF3D-1180EDD42E4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31EE71F-7654-4725-B793-52B7F51DF24A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5DE922F-7D4F-4C67-BD5A-3E69EFE5590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Brief, daytime, less threatening exposure to pressurized airflow </a:t>
          </a:r>
          <a:endParaRPr lang="en-US" dirty="0"/>
        </a:p>
      </dgm:t>
    </dgm:pt>
    <dgm:pt modelId="{E7AB528F-38F7-482D-84F8-12A16B7C9692}" type="parTrans" cxnId="{88230219-AD86-457D-89BD-30DA113B82E4}">
      <dgm:prSet/>
      <dgm:spPr/>
      <dgm:t>
        <a:bodyPr/>
        <a:lstStyle/>
        <a:p>
          <a:endParaRPr lang="en-US"/>
        </a:p>
      </dgm:t>
    </dgm:pt>
    <dgm:pt modelId="{8C88E6F8-997F-4375-BB5D-B0928924AD5F}" type="sibTrans" cxnId="{88230219-AD86-457D-89BD-30DA113B82E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8DE425C-14B1-4868-848A-A23AB71F799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Meaningful desensitization trial of masks in sleep or recumbent position </a:t>
          </a:r>
          <a:endParaRPr lang="en-US" dirty="0"/>
        </a:p>
      </dgm:t>
    </dgm:pt>
    <dgm:pt modelId="{EEC2CB6D-8511-42B5-9124-E012CD6FBD6F}" type="parTrans" cxnId="{9C06012A-7299-49EC-B94C-118B2E88E815}">
      <dgm:prSet/>
      <dgm:spPr/>
      <dgm:t>
        <a:bodyPr/>
        <a:lstStyle/>
        <a:p>
          <a:endParaRPr lang="en-US"/>
        </a:p>
      </dgm:t>
    </dgm:pt>
    <dgm:pt modelId="{2FFF594C-4C7D-477B-B4AB-640AB40AAE92}" type="sibTrans" cxnId="{9C06012A-7299-49EC-B94C-118B2E88E81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4ACA7D5-133D-4227-9BE5-563EAFDB772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Identify and manage behavioral factors (emotional conflicts or imagery deficits)</a:t>
          </a:r>
          <a:endParaRPr lang="en-US" dirty="0"/>
        </a:p>
      </dgm:t>
    </dgm:pt>
    <dgm:pt modelId="{C1A79239-35ED-4146-9499-E9A8ADDFAC7A}" type="parTrans" cxnId="{E4E85B7B-CDDF-4CF4-95C1-2F19CC6BA53E}">
      <dgm:prSet/>
      <dgm:spPr/>
      <dgm:t>
        <a:bodyPr/>
        <a:lstStyle/>
        <a:p>
          <a:endParaRPr lang="en-US"/>
        </a:p>
      </dgm:t>
    </dgm:pt>
    <dgm:pt modelId="{ABA623A4-CF21-4A21-B986-AF4E4664E5E7}" type="sibTrans" cxnId="{E4E85B7B-CDDF-4CF4-95C1-2F19CC6BA53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7550BCB-7ED5-4D15-B67B-21E710CD95C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The sleep specialist is available to assist.</a:t>
          </a:r>
          <a:endParaRPr lang="en-US" dirty="0"/>
        </a:p>
      </dgm:t>
    </dgm:pt>
    <dgm:pt modelId="{5C18C340-C0C2-4C79-BE41-3B682AAD6C92}" type="parTrans" cxnId="{0714AAF3-18FE-4224-BE0E-8218E56844D0}">
      <dgm:prSet/>
      <dgm:spPr/>
      <dgm:t>
        <a:bodyPr/>
        <a:lstStyle/>
        <a:p>
          <a:endParaRPr lang="en-US"/>
        </a:p>
      </dgm:t>
    </dgm:pt>
    <dgm:pt modelId="{818A99C4-7FBB-4EC1-9AD6-164275126E68}" type="sibTrans" cxnId="{0714AAF3-18FE-4224-BE0E-8218E56844D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14F8AFE-50CE-4D89-BC6B-A56EFE7BA3D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The procedure is reimbursable under existing CPT codes</a:t>
          </a:r>
          <a:endParaRPr lang="en-US" dirty="0"/>
        </a:p>
      </dgm:t>
    </dgm:pt>
    <dgm:pt modelId="{CD59961D-9AFE-4FA5-96FF-BC84ED0EC1C5}" type="parTrans" cxnId="{37F3A2D2-3011-45F8-AB86-DAB9CA2C203F}">
      <dgm:prSet/>
      <dgm:spPr/>
      <dgm:t>
        <a:bodyPr/>
        <a:lstStyle/>
        <a:p>
          <a:endParaRPr lang="en-US"/>
        </a:p>
      </dgm:t>
    </dgm:pt>
    <dgm:pt modelId="{DB7B37EE-D523-4C4F-8BCA-4459663A70BB}" type="sibTrans" cxnId="{37F3A2D2-3011-45F8-AB86-DAB9CA2C203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9528530-0D32-4CB8-B59B-EA738E23EFB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Introduce BSM concepts into daytime CPAP clinics.</a:t>
          </a:r>
          <a:endParaRPr lang="en-US" dirty="0"/>
        </a:p>
      </dgm:t>
    </dgm:pt>
    <dgm:pt modelId="{60EAEDF3-12F1-4C38-B6D1-F97F17D5CF97}" type="parTrans" cxnId="{9C16AB66-0CC1-4870-B5EF-FA163AFCB07D}">
      <dgm:prSet/>
      <dgm:spPr/>
      <dgm:t>
        <a:bodyPr/>
        <a:lstStyle/>
        <a:p>
          <a:endParaRPr lang="en-US"/>
        </a:p>
      </dgm:t>
    </dgm:pt>
    <dgm:pt modelId="{7851808A-92A7-4B5C-89EB-7AFC271304AA}" type="sibTrans" cxnId="{9C16AB66-0CC1-4870-B5EF-FA163AFCB07D}">
      <dgm:prSet/>
      <dgm:spPr/>
      <dgm:t>
        <a:bodyPr/>
        <a:lstStyle/>
        <a:p>
          <a:endParaRPr lang="en-US"/>
        </a:p>
      </dgm:t>
    </dgm:pt>
    <dgm:pt modelId="{760F429E-3A01-4048-99E2-6134348B90C5}" type="pres">
      <dgm:prSet presAssocID="{B31EE71F-7654-4725-B793-52B7F51DF24A}" presName="root" presStyleCnt="0">
        <dgm:presLayoutVars>
          <dgm:dir/>
          <dgm:resizeHandles val="exact"/>
        </dgm:presLayoutVars>
      </dgm:prSet>
      <dgm:spPr/>
    </dgm:pt>
    <dgm:pt modelId="{986664D9-8ABA-401E-AB14-DE8B09C49235}" type="pres">
      <dgm:prSet presAssocID="{B31EE71F-7654-4725-B793-52B7F51DF24A}" presName="container" presStyleCnt="0">
        <dgm:presLayoutVars>
          <dgm:dir/>
          <dgm:resizeHandles val="exact"/>
        </dgm:presLayoutVars>
      </dgm:prSet>
      <dgm:spPr/>
    </dgm:pt>
    <dgm:pt modelId="{133696AE-C04D-4C40-8150-F1B6B4ABBDB8}" type="pres">
      <dgm:prSet presAssocID="{F5DE922F-7D4F-4C67-BD5A-3E69EFE55902}" presName="compNode" presStyleCnt="0"/>
      <dgm:spPr/>
    </dgm:pt>
    <dgm:pt modelId="{16E0A716-BF55-4409-B253-930B59067188}" type="pres">
      <dgm:prSet presAssocID="{F5DE922F-7D4F-4C67-BD5A-3E69EFE55902}" presName="iconBgRect" presStyleLbl="bgShp" presStyleIdx="0" presStyleCnt="6"/>
      <dgm:spPr/>
    </dgm:pt>
    <dgm:pt modelId="{F65ECD5E-2032-4026-93FF-A37D0B0B4041}" type="pres">
      <dgm:prSet presAssocID="{F5DE922F-7D4F-4C67-BD5A-3E69EFE55902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iny scene"/>
        </a:ext>
      </dgm:extLst>
    </dgm:pt>
    <dgm:pt modelId="{59B676CE-DC94-48E7-AEC2-C17EE0C93551}" type="pres">
      <dgm:prSet presAssocID="{F5DE922F-7D4F-4C67-BD5A-3E69EFE55902}" presName="spaceRect" presStyleCnt="0"/>
      <dgm:spPr/>
    </dgm:pt>
    <dgm:pt modelId="{21C578FF-5B9A-41DA-A2D3-59FE83FC99C6}" type="pres">
      <dgm:prSet presAssocID="{F5DE922F-7D4F-4C67-BD5A-3E69EFE55902}" presName="textRect" presStyleLbl="revTx" presStyleIdx="0" presStyleCnt="6">
        <dgm:presLayoutVars>
          <dgm:chMax val="1"/>
          <dgm:chPref val="1"/>
        </dgm:presLayoutVars>
      </dgm:prSet>
      <dgm:spPr/>
    </dgm:pt>
    <dgm:pt modelId="{FFF82B89-9637-490F-8847-F9965C2203E7}" type="pres">
      <dgm:prSet presAssocID="{8C88E6F8-997F-4375-BB5D-B0928924AD5F}" presName="sibTrans" presStyleLbl="sibTrans2D1" presStyleIdx="0" presStyleCnt="0"/>
      <dgm:spPr/>
    </dgm:pt>
    <dgm:pt modelId="{2391684F-3C01-4FD7-884E-D4D1AB07F902}" type="pres">
      <dgm:prSet presAssocID="{08DE425C-14B1-4868-848A-A23AB71F799E}" presName="compNode" presStyleCnt="0"/>
      <dgm:spPr/>
    </dgm:pt>
    <dgm:pt modelId="{E0AF52A6-D490-4417-942B-3CAD755760F6}" type="pres">
      <dgm:prSet presAssocID="{08DE425C-14B1-4868-848A-A23AB71F799E}" presName="iconBgRect" presStyleLbl="bgShp" presStyleIdx="1" presStyleCnt="6"/>
      <dgm:spPr/>
    </dgm:pt>
    <dgm:pt modelId="{55908AD5-FD75-4E12-A6CE-ED3211E323A0}" type="pres">
      <dgm:prSet presAssocID="{08DE425C-14B1-4868-848A-A23AB71F799E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t"/>
        </a:ext>
      </dgm:extLst>
    </dgm:pt>
    <dgm:pt modelId="{71BE3642-CC20-4B5F-A662-071DE5216F5D}" type="pres">
      <dgm:prSet presAssocID="{08DE425C-14B1-4868-848A-A23AB71F799E}" presName="spaceRect" presStyleCnt="0"/>
      <dgm:spPr/>
    </dgm:pt>
    <dgm:pt modelId="{789FB26C-96E9-41D5-BD85-762C27CA48E2}" type="pres">
      <dgm:prSet presAssocID="{08DE425C-14B1-4868-848A-A23AB71F799E}" presName="textRect" presStyleLbl="revTx" presStyleIdx="1" presStyleCnt="6">
        <dgm:presLayoutVars>
          <dgm:chMax val="1"/>
          <dgm:chPref val="1"/>
        </dgm:presLayoutVars>
      </dgm:prSet>
      <dgm:spPr/>
    </dgm:pt>
    <dgm:pt modelId="{1CB398D3-C96D-4FB1-94E0-D49D0DE5A64D}" type="pres">
      <dgm:prSet presAssocID="{2FFF594C-4C7D-477B-B4AB-640AB40AAE92}" presName="sibTrans" presStyleLbl="sibTrans2D1" presStyleIdx="0" presStyleCnt="0"/>
      <dgm:spPr/>
    </dgm:pt>
    <dgm:pt modelId="{DF839063-311A-4908-A3DD-6F5FB84F5D12}" type="pres">
      <dgm:prSet presAssocID="{74ACA7D5-133D-4227-9BE5-563EAFDB7729}" presName="compNode" presStyleCnt="0"/>
      <dgm:spPr/>
    </dgm:pt>
    <dgm:pt modelId="{33205A81-F522-4BDF-9C71-B5D172468F15}" type="pres">
      <dgm:prSet presAssocID="{74ACA7D5-133D-4227-9BE5-563EAFDB7729}" presName="iconBgRect" presStyleLbl="bgShp" presStyleIdx="2" presStyleCnt="6"/>
      <dgm:spPr/>
    </dgm:pt>
    <dgm:pt modelId="{4AF3BC38-9C78-415F-9A2A-B00F4BC0D1B7}" type="pres">
      <dgm:prSet presAssocID="{74ACA7D5-133D-4227-9BE5-563EAFDB7729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881CBD79-6EE6-4B6C-BFF4-123F0070BE3E}" type="pres">
      <dgm:prSet presAssocID="{74ACA7D5-133D-4227-9BE5-563EAFDB7729}" presName="spaceRect" presStyleCnt="0"/>
      <dgm:spPr/>
    </dgm:pt>
    <dgm:pt modelId="{3BB69A82-FAFC-4872-84E0-94221FDB4BB5}" type="pres">
      <dgm:prSet presAssocID="{74ACA7D5-133D-4227-9BE5-563EAFDB7729}" presName="textRect" presStyleLbl="revTx" presStyleIdx="2" presStyleCnt="6">
        <dgm:presLayoutVars>
          <dgm:chMax val="1"/>
          <dgm:chPref val="1"/>
        </dgm:presLayoutVars>
      </dgm:prSet>
      <dgm:spPr/>
    </dgm:pt>
    <dgm:pt modelId="{C4BE27DD-87A8-4567-96DE-90CA9B2BCA1C}" type="pres">
      <dgm:prSet presAssocID="{ABA623A4-CF21-4A21-B986-AF4E4664E5E7}" presName="sibTrans" presStyleLbl="sibTrans2D1" presStyleIdx="0" presStyleCnt="0"/>
      <dgm:spPr/>
    </dgm:pt>
    <dgm:pt modelId="{E86752EA-0260-4058-93FB-17FF3363DAF3}" type="pres">
      <dgm:prSet presAssocID="{57550BCB-7ED5-4D15-B67B-21E710CD95CF}" presName="compNode" presStyleCnt="0"/>
      <dgm:spPr/>
    </dgm:pt>
    <dgm:pt modelId="{134F7E6B-3B19-4364-963E-F63A9D80C9DA}" type="pres">
      <dgm:prSet presAssocID="{57550BCB-7ED5-4D15-B67B-21E710CD95CF}" presName="iconBgRect" presStyleLbl="bgShp" presStyleIdx="3" presStyleCnt="6"/>
      <dgm:spPr/>
    </dgm:pt>
    <dgm:pt modelId="{276F5CAF-6125-4F2A-811C-441B77F5C672}" type="pres">
      <dgm:prSet presAssocID="{57550BCB-7ED5-4D15-B67B-21E710CD95CF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mbulance"/>
        </a:ext>
      </dgm:extLst>
    </dgm:pt>
    <dgm:pt modelId="{F1BBB23A-1F7B-4361-8D1A-F38EE7A7FF32}" type="pres">
      <dgm:prSet presAssocID="{57550BCB-7ED5-4D15-B67B-21E710CD95CF}" presName="spaceRect" presStyleCnt="0"/>
      <dgm:spPr/>
    </dgm:pt>
    <dgm:pt modelId="{450E815F-BF4F-44CC-970B-608C98046CFE}" type="pres">
      <dgm:prSet presAssocID="{57550BCB-7ED5-4D15-B67B-21E710CD95CF}" presName="textRect" presStyleLbl="revTx" presStyleIdx="3" presStyleCnt="6">
        <dgm:presLayoutVars>
          <dgm:chMax val="1"/>
          <dgm:chPref val="1"/>
        </dgm:presLayoutVars>
      </dgm:prSet>
      <dgm:spPr/>
    </dgm:pt>
    <dgm:pt modelId="{225A0087-ADA4-4996-AC81-078614778679}" type="pres">
      <dgm:prSet presAssocID="{818A99C4-7FBB-4EC1-9AD6-164275126E68}" presName="sibTrans" presStyleLbl="sibTrans2D1" presStyleIdx="0" presStyleCnt="0"/>
      <dgm:spPr/>
    </dgm:pt>
    <dgm:pt modelId="{BDDCEA19-F739-44D3-815E-BE2C0A334564}" type="pres">
      <dgm:prSet presAssocID="{714F8AFE-50CE-4D89-BC6B-A56EFE7BA3D5}" presName="compNode" presStyleCnt="0"/>
      <dgm:spPr/>
    </dgm:pt>
    <dgm:pt modelId="{D042A69C-9306-4670-B2B7-4E4F86E0A0E0}" type="pres">
      <dgm:prSet presAssocID="{714F8AFE-50CE-4D89-BC6B-A56EFE7BA3D5}" presName="iconBgRect" presStyleLbl="bgShp" presStyleIdx="4" presStyleCnt="6"/>
      <dgm:spPr/>
    </dgm:pt>
    <dgm:pt modelId="{24799A5A-0D7F-4375-AD46-4DFC6D21B83D}" type="pres">
      <dgm:prSet presAssocID="{714F8AFE-50CE-4D89-BC6B-A56EFE7BA3D5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36CC7EC3-455F-4CF1-BB7C-D84358827BCE}" type="pres">
      <dgm:prSet presAssocID="{714F8AFE-50CE-4D89-BC6B-A56EFE7BA3D5}" presName="spaceRect" presStyleCnt="0"/>
      <dgm:spPr/>
    </dgm:pt>
    <dgm:pt modelId="{269EBE78-E11F-4A8D-8498-D1752697A350}" type="pres">
      <dgm:prSet presAssocID="{714F8AFE-50CE-4D89-BC6B-A56EFE7BA3D5}" presName="textRect" presStyleLbl="revTx" presStyleIdx="4" presStyleCnt="6">
        <dgm:presLayoutVars>
          <dgm:chMax val="1"/>
          <dgm:chPref val="1"/>
        </dgm:presLayoutVars>
      </dgm:prSet>
      <dgm:spPr/>
    </dgm:pt>
    <dgm:pt modelId="{9F218147-2F36-4A9D-A967-EC3BDB2245AB}" type="pres">
      <dgm:prSet presAssocID="{DB7B37EE-D523-4C4F-8BCA-4459663A70BB}" presName="sibTrans" presStyleLbl="sibTrans2D1" presStyleIdx="0" presStyleCnt="0"/>
      <dgm:spPr/>
    </dgm:pt>
    <dgm:pt modelId="{DA7B30AC-CD53-4250-B549-686D3375EBC8}" type="pres">
      <dgm:prSet presAssocID="{E9528530-0D32-4CB8-B59B-EA738E23EFBA}" presName="compNode" presStyleCnt="0"/>
      <dgm:spPr/>
    </dgm:pt>
    <dgm:pt modelId="{90644225-B5D6-4F30-98A0-B5C51DA5D146}" type="pres">
      <dgm:prSet presAssocID="{E9528530-0D32-4CB8-B59B-EA738E23EFBA}" presName="iconBgRect" presStyleLbl="bgShp" presStyleIdx="5" presStyleCnt="6"/>
      <dgm:spPr/>
    </dgm:pt>
    <dgm:pt modelId="{A9DEF63B-05C6-45BF-B195-8F446D9CC709}" type="pres">
      <dgm:prSet presAssocID="{E9528530-0D32-4CB8-B59B-EA738E23EFBA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588F6927-6F3F-4353-A8E5-74058128F833}" type="pres">
      <dgm:prSet presAssocID="{E9528530-0D32-4CB8-B59B-EA738E23EFBA}" presName="spaceRect" presStyleCnt="0"/>
      <dgm:spPr/>
    </dgm:pt>
    <dgm:pt modelId="{9F091560-82B4-40D1-8939-BE6650B972A0}" type="pres">
      <dgm:prSet presAssocID="{E9528530-0D32-4CB8-B59B-EA738E23EFBA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35F7CB00-FF94-4584-95DE-AA83E7A84532}" type="presOf" srcId="{8C88E6F8-997F-4375-BB5D-B0928924AD5F}" destId="{FFF82B89-9637-490F-8847-F9965C2203E7}" srcOrd="0" destOrd="0" presId="urn:microsoft.com/office/officeart/2018/2/layout/IconCircleList"/>
    <dgm:cxn modelId="{E7D70D0B-DB8F-4DAD-B8E1-736E80F6153C}" type="presOf" srcId="{DB7B37EE-D523-4C4F-8BCA-4459663A70BB}" destId="{9F218147-2F36-4A9D-A967-EC3BDB2245AB}" srcOrd="0" destOrd="0" presId="urn:microsoft.com/office/officeart/2018/2/layout/IconCircleList"/>
    <dgm:cxn modelId="{88230219-AD86-457D-89BD-30DA113B82E4}" srcId="{B31EE71F-7654-4725-B793-52B7F51DF24A}" destId="{F5DE922F-7D4F-4C67-BD5A-3E69EFE55902}" srcOrd="0" destOrd="0" parTransId="{E7AB528F-38F7-482D-84F8-12A16B7C9692}" sibTransId="{8C88E6F8-997F-4375-BB5D-B0928924AD5F}"/>
    <dgm:cxn modelId="{74CCBB27-FA97-4560-9050-11F89195A6B0}" type="presOf" srcId="{B31EE71F-7654-4725-B793-52B7F51DF24A}" destId="{760F429E-3A01-4048-99E2-6134348B90C5}" srcOrd="0" destOrd="0" presId="urn:microsoft.com/office/officeart/2018/2/layout/IconCircleList"/>
    <dgm:cxn modelId="{91B3B128-0CEC-4A1D-96EE-4F6F26906CBA}" type="presOf" srcId="{08DE425C-14B1-4868-848A-A23AB71F799E}" destId="{789FB26C-96E9-41D5-BD85-762C27CA48E2}" srcOrd="0" destOrd="0" presId="urn:microsoft.com/office/officeart/2018/2/layout/IconCircleList"/>
    <dgm:cxn modelId="{9C06012A-7299-49EC-B94C-118B2E88E815}" srcId="{B31EE71F-7654-4725-B793-52B7F51DF24A}" destId="{08DE425C-14B1-4868-848A-A23AB71F799E}" srcOrd="1" destOrd="0" parTransId="{EEC2CB6D-8511-42B5-9124-E012CD6FBD6F}" sibTransId="{2FFF594C-4C7D-477B-B4AB-640AB40AAE92}"/>
    <dgm:cxn modelId="{F410422A-29C4-4126-B64E-D4670178C824}" type="presOf" srcId="{2FFF594C-4C7D-477B-B4AB-640AB40AAE92}" destId="{1CB398D3-C96D-4FB1-94E0-D49D0DE5A64D}" srcOrd="0" destOrd="0" presId="urn:microsoft.com/office/officeart/2018/2/layout/IconCircleList"/>
    <dgm:cxn modelId="{9C16AB66-0CC1-4870-B5EF-FA163AFCB07D}" srcId="{B31EE71F-7654-4725-B793-52B7F51DF24A}" destId="{E9528530-0D32-4CB8-B59B-EA738E23EFBA}" srcOrd="5" destOrd="0" parTransId="{60EAEDF3-12F1-4C38-B6D1-F97F17D5CF97}" sibTransId="{7851808A-92A7-4B5C-89EB-7AFC271304AA}"/>
    <dgm:cxn modelId="{E4E85B7B-CDDF-4CF4-95C1-2F19CC6BA53E}" srcId="{B31EE71F-7654-4725-B793-52B7F51DF24A}" destId="{74ACA7D5-133D-4227-9BE5-563EAFDB7729}" srcOrd="2" destOrd="0" parTransId="{C1A79239-35ED-4146-9499-E9A8ADDFAC7A}" sibTransId="{ABA623A4-CF21-4A21-B986-AF4E4664E5E7}"/>
    <dgm:cxn modelId="{88291199-1239-4D9B-95C4-AF7CA2638336}" type="presOf" srcId="{714F8AFE-50CE-4D89-BC6B-A56EFE7BA3D5}" destId="{269EBE78-E11F-4A8D-8498-D1752697A350}" srcOrd="0" destOrd="0" presId="urn:microsoft.com/office/officeart/2018/2/layout/IconCircleList"/>
    <dgm:cxn modelId="{394B1BB4-12BA-4084-AE1B-19EA2DD2E00D}" type="presOf" srcId="{E9528530-0D32-4CB8-B59B-EA738E23EFBA}" destId="{9F091560-82B4-40D1-8939-BE6650B972A0}" srcOrd="0" destOrd="0" presId="urn:microsoft.com/office/officeart/2018/2/layout/IconCircleList"/>
    <dgm:cxn modelId="{E3322DC8-4DE9-477D-9C06-90F6FBC5E4AE}" type="presOf" srcId="{ABA623A4-CF21-4A21-B986-AF4E4664E5E7}" destId="{C4BE27DD-87A8-4567-96DE-90CA9B2BCA1C}" srcOrd="0" destOrd="0" presId="urn:microsoft.com/office/officeart/2018/2/layout/IconCircleList"/>
    <dgm:cxn modelId="{CA851AC9-021A-4CF2-B491-7A0AF8DFFAE4}" type="presOf" srcId="{74ACA7D5-133D-4227-9BE5-563EAFDB7729}" destId="{3BB69A82-FAFC-4872-84E0-94221FDB4BB5}" srcOrd="0" destOrd="0" presId="urn:microsoft.com/office/officeart/2018/2/layout/IconCircleList"/>
    <dgm:cxn modelId="{37F3A2D2-3011-45F8-AB86-DAB9CA2C203F}" srcId="{B31EE71F-7654-4725-B793-52B7F51DF24A}" destId="{714F8AFE-50CE-4D89-BC6B-A56EFE7BA3D5}" srcOrd="4" destOrd="0" parTransId="{CD59961D-9AFE-4FA5-96FF-BC84ED0EC1C5}" sibTransId="{DB7B37EE-D523-4C4F-8BCA-4459663A70BB}"/>
    <dgm:cxn modelId="{201F1EEF-AC1F-40CB-A4D0-71850372BA04}" type="presOf" srcId="{57550BCB-7ED5-4D15-B67B-21E710CD95CF}" destId="{450E815F-BF4F-44CC-970B-608C98046CFE}" srcOrd="0" destOrd="0" presId="urn:microsoft.com/office/officeart/2018/2/layout/IconCircleList"/>
    <dgm:cxn modelId="{44D0A1EF-9502-437D-B4CC-20FD66FD37ED}" type="presOf" srcId="{F5DE922F-7D4F-4C67-BD5A-3E69EFE55902}" destId="{21C578FF-5B9A-41DA-A2D3-59FE83FC99C6}" srcOrd="0" destOrd="0" presId="urn:microsoft.com/office/officeart/2018/2/layout/IconCircleList"/>
    <dgm:cxn modelId="{0714AAF3-18FE-4224-BE0E-8218E56844D0}" srcId="{B31EE71F-7654-4725-B793-52B7F51DF24A}" destId="{57550BCB-7ED5-4D15-B67B-21E710CD95CF}" srcOrd="3" destOrd="0" parTransId="{5C18C340-C0C2-4C79-BE41-3B682AAD6C92}" sibTransId="{818A99C4-7FBB-4EC1-9AD6-164275126E68}"/>
    <dgm:cxn modelId="{26622CF5-3F83-4B46-B580-8E6EAA907FF0}" type="presOf" srcId="{818A99C4-7FBB-4EC1-9AD6-164275126E68}" destId="{225A0087-ADA4-4996-AC81-078614778679}" srcOrd="0" destOrd="0" presId="urn:microsoft.com/office/officeart/2018/2/layout/IconCircleList"/>
    <dgm:cxn modelId="{F51418A4-3D78-4982-9847-E5BF9A9FD041}" type="presParOf" srcId="{760F429E-3A01-4048-99E2-6134348B90C5}" destId="{986664D9-8ABA-401E-AB14-DE8B09C49235}" srcOrd="0" destOrd="0" presId="urn:microsoft.com/office/officeart/2018/2/layout/IconCircleList"/>
    <dgm:cxn modelId="{1F10CAEA-45B9-4E6A-B497-B8E77D3FFF05}" type="presParOf" srcId="{986664D9-8ABA-401E-AB14-DE8B09C49235}" destId="{133696AE-C04D-4C40-8150-F1B6B4ABBDB8}" srcOrd="0" destOrd="0" presId="urn:microsoft.com/office/officeart/2018/2/layout/IconCircleList"/>
    <dgm:cxn modelId="{0DB9B455-91E5-4DAB-9516-60519A8E6C77}" type="presParOf" srcId="{133696AE-C04D-4C40-8150-F1B6B4ABBDB8}" destId="{16E0A716-BF55-4409-B253-930B59067188}" srcOrd="0" destOrd="0" presId="urn:microsoft.com/office/officeart/2018/2/layout/IconCircleList"/>
    <dgm:cxn modelId="{B0C6212A-881D-478C-8688-52649E57C662}" type="presParOf" srcId="{133696AE-C04D-4C40-8150-F1B6B4ABBDB8}" destId="{F65ECD5E-2032-4026-93FF-A37D0B0B4041}" srcOrd="1" destOrd="0" presId="urn:microsoft.com/office/officeart/2018/2/layout/IconCircleList"/>
    <dgm:cxn modelId="{22800C38-FDA9-4380-ACFB-2CC04E3340E8}" type="presParOf" srcId="{133696AE-C04D-4C40-8150-F1B6B4ABBDB8}" destId="{59B676CE-DC94-48E7-AEC2-C17EE0C93551}" srcOrd="2" destOrd="0" presId="urn:microsoft.com/office/officeart/2018/2/layout/IconCircleList"/>
    <dgm:cxn modelId="{E57E71CC-5A93-4F74-B1CC-05C664F93315}" type="presParOf" srcId="{133696AE-C04D-4C40-8150-F1B6B4ABBDB8}" destId="{21C578FF-5B9A-41DA-A2D3-59FE83FC99C6}" srcOrd="3" destOrd="0" presId="urn:microsoft.com/office/officeart/2018/2/layout/IconCircleList"/>
    <dgm:cxn modelId="{4ADDD62A-C240-43AD-828C-66CD1C49F5DD}" type="presParOf" srcId="{986664D9-8ABA-401E-AB14-DE8B09C49235}" destId="{FFF82B89-9637-490F-8847-F9965C2203E7}" srcOrd="1" destOrd="0" presId="urn:microsoft.com/office/officeart/2018/2/layout/IconCircleList"/>
    <dgm:cxn modelId="{6E3E853C-EE5F-48C7-A8BD-7F9E2DBF8188}" type="presParOf" srcId="{986664D9-8ABA-401E-AB14-DE8B09C49235}" destId="{2391684F-3C01-4FD7-884E-D4D1AB07F902}" srcOrd="2" destOrd="0" presId="urn:microsoft.com/office/officeart/2018/2/layout/IconCircleList"/>
    <dgm:cxn modelId="{3AB1A6B5-1262-4A9D-8312-499FABAA0003}" type="presParOf" srcId="{2391684F-3C01-4FD7-884E-D4D1AB07F902}" destId="{E0AF52A6-D490-4417-942B-3CAD755760F6}" srcOrd="0" destOrd="0" presId="urn:microsoft.com/office/officeart/2018/2/layout/IconCircleList"/>
    <dgm:cxn modelId="{9F8E361D-EF36-4851-86C2-DCD2972A9F22}" type="presParOf" srcId="{2391684F-3C01-4FD7-884E-D4D1AB07F902}" destId="{55908AD5-FD75-4E12-A6CE-ED3211E323A0}" srcOrd="1" destOrd="0" presId="urn:microsoft.com/office/officeart/2018/2/layout/IconCircleList"/>
    <dgm:cxn modelId="{9C8ABB51-6352-41E8-8920-317EAF785178}" type="presParOf" srcId="{2391684F-3C01-4FD7-884E-D4D1AB07F902}" destId="{71BE3642-CC20-4B5F-A662-071DE5216F5D}" srcOrd="2" destOrd="0" presId="urn:microsoft.com/office/officeart/2018/2/layout/IconCircleList"/>
    <dgm:cxn modelId="{D3FA8952-CAE6-4C4D-94A3-CAC4213FB28F}" type="presParOf" srcId="{2391684F-3C01-4FD7-884E-D4D1AB07F902}" destId="{789FB26C-96E9-41D5-BD85-762C27CA48E2}" srcOrd="3" destOrd="0" presId="urn:microsoft.com/office/officeart/2018/2/layout/IconCircleList"/>
    <dgm:cxn modelId="{46C27487-19CF-47F3-A84F-F30FF4AFBF40}" type="presParOf" srcId="{986664D9-8ABA-401E-AB14-DE8B09C49235}" destId="{1CB398D3-C96D-4FB1-94E0-D49D0DE5A64D}" srcOrd="3" destOrd="0" presId="urn:microsoft.com/office/officeart/2018/2/layout/IconCircleList"/>
    <dgm:cxn modelId="{74DC634B-32DC-450D-9D65-DC7B1E6D9326}" type="presParOf" srcId="{986664D9-8ABA-401E-AB14-DE8B09C49235}" destId="{DF839063-311A-4908-A3DD-6F5FB84F5D12}" srcOrd="4" destOrd="0" presId="urn:microsoft.com/office/officeart/2018/2/layout/IconCircleList"/>
    <dgm:cxn modelId="{18A64167-35B9-4677-9979-7B68F48D073A}" type="presParOf" srcId="{DF839063-311A-4908-A3DD-6F5FB84F5D12}" destId="{33205A81-F522-4BDF-9C71-B5D172468F15}" srcOrd="0" destOrd="0" presId="urn:microsoft.com/office/officeart/2018/2/layout/IconCircleList"/>
    <dgm:cxn modelId="{C774CA94-AE5D-4C28-B87E-C27F6B2B648F}" type="presParOf" srcId="{DF839063-311A-4908-A3DD-6F5FB84F5D12}" destId="{4AF3BC38-9C78-415F-9A2A-B00F4BC0D1B7}" srcOrd="1" destOrd="0" presId="urn:microsoft.com/office/officeart/2018/2/layout/IconCircleList"/>
    <dgm:cxn modelId="{2386E412-941C-4496-9AE8-9FF2DFDADBDF}" type="presParOf" srcId="{DF839063-311A-4908-A3DD-6F5FB84F5D12}" destId="{881CBD79-6EE6-4B6C-BFF4-123F0070BE3E}" srcOrd="2" destOrd="0" presId="urn:microsoft.com/office/officeart/2018/2/layout/IconCircleList"/>
    <dgm:cxn modelId="{BA90D038-D930-48B5-9FFC-622CEADA1D0E}" type="presParOf" srcId="{DF839063-311A-4908-A3DD-6F5FB84F5D12}" destId="{3BB69A82-FAFC-4872-84E0-94221FDB4BB5}" srcOrd="3" destOrd="0" presId="urn:microsoft.com/office/officeart/2018/2/layout/IconCircleList"/>
    <dgm:cxn modelId="{F812BA75-D195-4406-BFF1-65C6A01D020E}" type="presParOf" srcId="{986664D9-8ABA-401E-AB14-DE8B09C49235}" destId="{C4BE27DD-87A8-4567-96DE-90CA9B2BCA1C}" srcOrd="5" destOrd="0" presId="urn:microsoft.com/office/officeart/2018/2/layout/IconCircleList"/>
    <dgm:cxn modelId="{734CE0AA-1728-488A-BAFA-9C3616736A9F}" type="presParOf" srcId="{986664D9-8ABA-401E-AB14-DE8B09C49235}" destId="{E86752EA-0260-4058-93FB-17FF3363DAF3}" srcOrd="6" destOrd="0" presId="urn:microsoft.com/office/officeart/2018/2/layout/IconCircleList"/>
    <dgm:cxn modelId="{B096A8D7-B8D6-46AF-A636-6F497DFBB9F3}" type="presParOf" srcId="{E86752EA-0260-4058-93FB-17FF3363DAF3}" destId="{134F7E6B-3B19-4364-963E-F63A9D80C9DA}" srcOrd="0" destOrd="0" presId="urn:microsoft.com/office/officeart/2018/2/layout/IconCircleList"/>
    <dgm:cxn modelId="{212339FF-E02B-4A76-89B8-623D366A2BE1}" type="presParOf" srcId="{E86752EA-0260-4058-93FB-17FF3363DAF3}" destId="{276F5CAF-6125-4F2A-811C-441B77F5C672}" srcOrd="1" destOrd="0" presId="urn:microsoft.com/office/officeart/2018/2/layout/IconCircleList"/>
    <dgm:cxn modelId="{3F7C1548-726D-491D-B0CF-026317DC016B}" type="presParOf" srcId="{E86752EA-0260-4058-93FB-17FF3363DAF3}" destId="{F1BBB23A-1F7B-4361-8D1A-F38EE7A7FF32}" srcOrd="2" destOrd="0" presId="urn:microsoft.com/office/officeart/2018/2/layout/IconCircleList"/>
    <dgm:cxn modelId="{739EA463-5A08-4ED8-86B3-2B49E0270E12}" type="presParOf" srcId="{E86752EA-0260-4058-93FB-17FF3363DAF3}" destId="{450E815F-BF4F-44CC-970B-608C98046CFE}" srcOrd="3" destOrd="0" presId="urn:microsoft.com/office/officeart/2018/2/layout/IconCircleList"/>
    <dgm:cxn modelId="{B102C453-75FD-4633-8595-6E7016EF12CC}" type="presParOf" srcId="{986664D9-8ABA-401E-AB14-DE8B09C49235}" destId="{225A0087-ADA4-4996-AC81-078614778679}" srcOrd="7" destOrd="0" presId="urn:microsoft.com/office/officeart/2018/2/layout/IconCircleList"/>
    <dgm:cxn modelId="{04C999B5-9FF5-464C-9C6D-311D8E4CF61F}" type="presParOf" srcId="{986664D9-8ABA-401E-AB14-DE8B09C49235}" destId="{BDDCEA19-F739-44D3-815E-BE2C0A334564}" srcOrd="8" destOrd="0" presId="urn:microsoft.com/office/officeart/2018/2/layout/IconCircleList"/>
    <dgm:cxn modelId="{85444EBD-05E2-41DE-BBAD-88AABF39371B}" type="presParOf" srcId="{BDDCEA19-F739-44D3-815E-BE2C0A334564}" destId="{D042A69C-9306-4670-B2B7-4E4F86E0A0E0}" srcOrd="0" destOrd="0" presId="urn:microsoft.com/office/officeart/2018/2/layout/IconCircleList"/>
    <dgm:cxn modelId="{9952DCAE-B451-4302-B78A-0EEECA15113E}" type="presParOf" srcId="{BDDCEA19-F739-44D3-815E-BE2C0A334564}" destId="{24799A5A-0D7F-4375-AD46-4DFC6D21B83D}" srcOrd="1" destOrd="0" presId="urn:microsoft.com/office/officeart/2018/2/layout/IconCircleList"/>
    <dgm:cxn modelId="{B48E97F8-C497-4395-BCC4-64C4D2793043}" type="presParOf" srcId="{BDDCEA19-F739-44D3-815E-BE2C0A334564}" destId="{36CC7EC3-455F-4CF1-BB7C-D84358827BCE}" srcOrd="2" destOrd="0" presId="urn:microsoft.com/office/officeart/2018/2/layout/IconCircleList"/>
    <dgm:cxn modelId="{656C082D-3806-41DA-9B58-2B157CF3FC19}" type="presParOf" srcId="{BDDCEA19-F739-44D3-815E-BE2C0A334564}" destId="{269EBE78-E11F-4A8D-8498-D1752697A350}" srcOrd="3" destOrd="0" presId="urn:microsoft.com/office/officeart/2018/2/layout/IconCircleList"/>
    <dgm:cxn modelId="{27F4CB46-63F0-45A4-975F-11B4F9D3D68B}" type="presParOf" srcId="{986664D9-8ABA-401E-AB14-DE8B09C49235}" destId="{9F218147-2F36-4A9D-A967-EC3BDB2245AB}" srcOrd="9" destOrd="0" presId="urn:microsoft.com/office/officeart/2018/2/layout/IconCircleList"/>
    <dgm:cxn modelId="{3BCB9078-4FC9-4907-BA29-5A09E4D16E43}" type="presParOf" srcId="{986664D9-8ABA-401E-AB14-DE8B09C49235}" destId="{DA7B30AC-CD53-4250-B549-686D3375EBC8}" srcOrd="10" destOrd="0" presId="urn:microsoft.com/office/officeart/2018/2/layout/IconCircleList"/>
    <dgm:cxn modelId="{ABE63AD3-11EE-47B4-9B9F-37DABD39E2F2}" type="presParOf" srcId="{DA7B30AC-CD53-4250-B549-686D3375EBC8}" destId="{90644225-B5D6-4F30-98A0-B5C51DA5D146}" srcOrd="0" destOrd="0" presId="urn:microsoft.com/office/officeart/2018/2/layout/IconCircleList"/>
    <dgm:cxn modelId="{7FD225B3-5A7D-4876-975C-723A1510773A}" type="presParOf" srcId="{DA7B30AC-CD53-4250-B549-686D3375EBC8}" destId="{A9DEF63B-05C6-45BF-B195-8F446D9CC709}" srcOrd="1" destOrd="0" presId="urn:microsoft.com/office/officeart/2018/2/layout/IconCircleList"/>
    <dgm:cxn modelId="{0298E579-D8DA-47FB-A188-191D65585A94}" type="presParOf" srcId="{DA7B30AC-CD53-4250-B549-686D3375EBC8}" destId="{588F6927-6F3F-4353-A8E5-74058128F833}" srcOrd="2" destOrd="0" presId="urn:microsoft.com/office/officeart/2018/2/layout/IconCircleList"/>
    <dgm:cxn modelId="{D106EE39-AF37-43AC-AE34-BBB20821FB03}" type="presParOf" srcId="{DA7B30AC-CD53-4250-B549-686D3375EBC8}" destId="{9F091560-82B4-40D1-8939-BE6650B972A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FB185BD-2BBE-41EE-8988-7176C1FE0F1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4_2" csCatId="accent4" phldr="1"/>
      <dgm:spPr/>
      <dgm:t>
        <a:bodyPr/>
        <a:lstStyle/>
        <a:p>
          <a:endParaRPr lang="en-US"/>
        </a:p>
      </dgm:t>
    </dgm:pt>
    <dgm:pt modelId="{4CA90BD9-FBA4-439B-8310-64BF060870D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Transition</a:t>
          </a:r>
        </a:p>
      </dgm:t>
    </dgm:pt>
    <dgm:pt modelId="{5C81BD58-6839-4E41-8A35-5510BF6569DA}" type="parTrans" cxnId="{CC3C98A9-6D31-4C04-804E-E4C0EF06CD53}">
      <dgm:prSet/>
      <dgm:spPr/>
      <dgm:t>
        <a:bodyPr/>
        <a:lstStyle/>
        <a:p>
          <a:endParaRPr lang="en-US"/>
        </a:p>
      </dgm:t>
    </dgm:pt>
    <dgm:pt modelId="{538E3693-0226-4D00-9A28-D3906CAC2BB6}" type="sibTrans" cxnId="{CC3C98A9-6D31-4C04-804E-E4C0EF06CD53}">
      <dgm:prSet/>
      <dgm:spPr/>
      <dgm:t>
        <a:bodyPr/>
        <a:lstStyle/>
        <a:p>
          <a:endParaRPr lang="en-US"/>
        </a:p>
      </dgm:t>
    </dgm:pt>
    <dgm:pt modelId="{DB2D2F16-6FDD-4184-B8A5-59A91F8D03F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Transition patients from HSAT portables to APAP or in-lab Therapeutic sleep studies.</a:t>
          </a:r>
        </a:p>
      </dgm:t>
    </dgm:pt>
    <dgm:pt modelId="{644BE4E0-C80C-4823-A1A7-AD3EBD93B243}" type="parTrans" cxnId="{8686D4CA-0714-496A-8745-B8239D1E677E}">
      <dgm:prSet/>
      <dgm:spPr/>
      <dgm:t>
        <a:bodyPr/>
        <a:lstStyle/>
        <a:p>
          <a:endParaRPr lang="en-US"/>
        </a:p>
      </dgm:t>
    </dgm:pt>
    <dgm:pt modelId="{3B518CE5-5A09-42DF-816A-120B72AE4322}" type="sibTrans" cxnId="{8686D4CA-0714-496A-8745-B8239D1E677E}">
      <dgm:prSet/>
      <dgm:spPr/>
      <dgm:t>
        <a:bodyPr/>
        <a:lstStyle/>
        <a:p>
          <a:endParaRPr lang="en-US"/>
        </a:p>
      </dgm:t>
    </dgm:pt>
    <dgm:pt modelId="{035DFE56-38E2-47FF-825F-47DB1C3A84A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Prevent</a:t>
          </a:r>
        </a:p>
      </dgm:t>
    </dgm:pt>
    <dgm:pt modelId="{18960A27-FF4F-483C-A378-EE0FB9F19B88}" type="parTrans" cxnId="{D94E3922-03F0-4FF7-B759-E6A81B1275DC}">
      <dgm:prSet/>
      <dgm:spPr/>
      <dgm:t>
        <a:bodyPr/>
        <a:lstStyle/>
        <a:p>
          <a:endParaRPr lang="en-US"/>
        </a:p>
      </dgm:t>
    </dgm:pt>
    <dgm:pt modelId="{EA8BB7C9-6871-4DDE-88B2-419F876A67DE}" type="sibTrans" cxnId="{D94E3922-03F0-4FF7-B759-E6A81B1275DC}">
      <dgm:prSet/>
      <dgm:spPr/>
      <dgm:t>
        <a:bodyPr/>
        <a:lstStyle/>
        <a:p>
          <a:endParaRPr lang="en-US"/>
        </a:p>
      </dgm:t>
    </dgm:pt>
    <dgm:pt modelId="{CA29B4A3-0BF9-41A2-BB5F-09E98358793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Prevent denials by insurers due to patients not meeting adherence minimums, and in more complex cases… </a:t>
          </a:r>
        </a:p>
      </dgm:t>
    </dgm:pt>
    <dgm:pt modelId="{84B0B080-8ED8-44FE-9717-872A887A0199}" type="parTrans" cxnId="{728D54FA-C54D-47E9-8F67-FA9A3A467C96}">
      <dgm:prSet/>
      <dgm:spPr/>
      <dgm:t>
        <a:bodyPr/>
        <a:lstStyle/>
        <a:p>
          <a:endParaRPr lang="en-US"/>
        </a:p>
      </dgm:t>
    </dgm:pt>
    <dgm:pt modelId="{6BDA9913-EDA8-4F8D-ABBC-1B08E40EF617}" type="sibTrans" cxnId="{728D54FA-C54D-47E9-8F67-FA9A3A467C96}">
      <dgm:prSet/>
      <dgm:spPr/>
      <dgm:t>
        <a:bodyPr/>
        <a:lstStyle/>
        <a:p>
          <a:endParaRPr lang="en-US"/>
        </a:p>
      </dgm:t>
    </dgm:pt>
    <dgm:pt modelId="{671D9BD0-3881-4343-84CE-91B2EAF23F9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Transfer</a:t>
          </a:r>
        </a:p>
      </dgm:t>
    </dgm:pt>
    <dgm:pt modelId="{EA725E89-12F5-4E0C-93F0-2911E8E9DAB8}" type="parTrans" cxnId="{8DDC1E1E-F1B6-409B-AE0C-6C1E5C366A81}">
      <dgm:prSet/>
      <dgm:spPr/>
      <dgm:t>
        <a:bodyPr/>
        <a:lstStyle/>
        <a:p>
          <a:endParaRPr lang="en-US"/>
        </a:p>
      </dgm:t>
    </dgm:pt>
    <dgm:pt modelId="{ADAB33BB-4279-4C88-916C-B18FAB77B0FD}" type="sibTrans" cxnId="{8DDC1E1E-F1B6-409B-AE0C-6C1E5C366A81}">
      <dgm:prSet/>
      <dgm:spPr/>
      <dgm:t>
        <a:bodyPr/>
        <a:lstStyle/>
        <a:p>
          <a:endParaRPr lang="en-US"/>
        </a:p>
      </dgm:t>
    </dgm:pt>
    <dgm:pt modelId="{019A0DC3-27D4-472C-832E-9E9E76FBFED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Transfer patients on ventilatory treatment to AVAPs/</a:t>
          </a:r>
          <a:r>
            <a:rPr lang="en-US" sz="1800" dirty="0" err="1"/>
            <a:t>iVAPs</a:t>
          </a:r>
          <a:r>
            <a:rPr lang="en-US" sz="1800" dirty="0"/>
            <a:t> or </a:t>
          </a:r>
          <a:r>
            <a:rPr lang="en-US" sz="1800" dirty="0" err="1"/>
            <a:t>BiLevel</a:t>
          </a:r>
          <a:r>
            <a:rPr lang="en-US" sz="1800" dirty="0"/>
            <a:t> treatment. </a:t>
          </a:r>
        </a:p>
      </dgm:t>
    </dgm:pt>
    <dgm:pt modelId="{15787D4B-577C-4B32-AD5C-C3270E7B6A32}" type="parTrans" cxnId="{4B7AF2F0-14B1-421C-A8F3-0BD6F0C5B15C}">
      <dgm:prSet/>
      <dgm:spPr/>
      <dgm:t>
        <a:bodyPr/>
        <a:lstStyle/>
        <a:p>
          <a:endParaRPr lang="en-US"/>
        </a:p>
      </dgm:t>
    </dgm:pt>
    <dgm:pt modelId="{21FCB10F-A422-4528-B9AF-1264670F911A}" type="sibTrans" cxnId="{4B7AF2F0-14B1-421C-A8F3-0BD6F0C5B15C}">
      <dgm:prSet/>
      <dgm:spPr/>
      <dgm:t>
        <a:bodyPr/>
        <a:lstStyle/>
        <a:p>
          <a:endParaRPr lang="en-US"/>
        </a:p>
      </dgm:t>
    </dgm:pt>
    <dgm:pt modelId="{380C0DCE-6213-44E8-BA9C-EB102683BA83}" type="pres">
      <dgm:prSet presAssocID="{1FB185BD-2BBE-41EE-8988-7176C1FE0F19}" presName="root" presStyleCnt="0">
        <dgm:presLayoutVars>
          <dgm:dir/>
          <dgm:resizeHandles val="exact"/>
        </dgm:presLayoutVars>
      </dgm:prSet>
      <dgm:spPr/>
    </dgm:pt>
    <dgm:pt modelId="{544BD96F-EBBF-4B76-AC89-F6F688F03A9B}" type="pres">
      <dgm:prSet presAssocID="{4CA90BD9-FBA4-439B-8310-64BF060870D1}" presName="compNode" presStyleCnt="0"/>
      <dgm:spPr/>
    </dgm:pt>
    <dgm:pt modelId="{118EA581-0DA1-410B-9E76-B2D731F6E722}" type="pres">
      <dgm:prSet presAssocID="{4CA90BD9-FBA4-439B-8310-64BF060870D1}" presName="bgRect" presStyleLbl="bgShp" presStyleIdx="0" presStyleCnt="3"/>
      <dgm:spPr/>
    </dgm:pt>
    <dgm:pt modelId="{7BDE2D6B-907E-4C3A-8075-08AC82454325}" type="pres">
      <dgm:prSet presAssocID="{4CA90BD9-FBA4-439B-8310-64BF060870D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1BB6A5A1-B3A1-4AE2-B1F4-E050A539AAE0}" type="pres">
      <dgm:prSet presAssocID="{4CA90BD9-FBA4-439B-8310-64BF060870D1}" presName="spaceRect" presStyleCnt="0"/>
      <dgm:spPr/>
    </dgm:pt>
    <dgm:pt modelId="{D8A658A3-8AD5-4B51-A52A-B72816FD533E}" type="pres">
      <dgm:prSet presAssocID="{4CA90BD9-FBA4-439B-8310-64BF060870D1}" presName="parTx" presStyleLbl="revTx" presStyleIdx="0" presStyleCnt="6">
        <dgm:presLayoutVars>
          <dgm:chMax val="0"/>
          <dgm:chPref val="0"/>
        </dgm:presLayoutVars>
      </dgm:prSet>
      <dgm:spPr/>
    </dgm:pt>
    <dgm:pt modelId="{F7C48D4B-CD01-47AD-85D6-DAB5006C4C7F}" type="pres">
      <dgm:prSet presAssocID="{4CA90BD9-FBA4-439B-8310-64BF060870D1}" presName="desTx" presStyleLbl="revTx" presStyleIdx="1" presStyleCnt="6" custScaleX="144580">
        <dgm:presLayoutVars/>
      </dgm:prSet>
      <dgm:spPr/>
    </dgm:pt>
    <dgm:pt modelId="{DD919245-0641-445F-8D30-93DED8FEF50F}" type="pres">
      <dgm:prSet presAssocID="{538E3693-0226-4D00-9A28-D3906CAC2BB6}" presName="sibTrans" presStyleCnt="0"/>
      <dgm:spPr/>
    </dgm:pt>
    <dgm:pt modelId="{B467BE82-F519-42DE-A5D0-5608BEEFD6B0}" type="pres">
      <dgm:prSet presAssocID="{035DFE56-38E2-47FF-825F-47DB1C3A84A8}" presName="compNode" presStyleCnt="0"/>
      <dgm:spPr/>
    </dgm:pt>
    <dgm:pt modelId="{ECDC40B4-47BF-4C85-9068-CCA7EA193288}" type="pres">
      <dgm:prSet presAssocID="{035DFE56-38E2-47FF-825F-47DB1C3A84A8}" presName="bgRect" presStyleLbl="bgShp" presStyleIdx="1" presStyleCnt="3"/>
      <dgm:spPr/>
    </dgm:pt>
    <dgm:pt modelId="{2FC9F704-5130-4387-BFCA-BE9A48E6615A}" type="pres">
      <dgm:prSet presAssocID="{035DFE56-38E2-47FF-825F-47DB1C3A84A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F3CD6464-52BF-47CC-A591-8E7494E9F64A}" type="pres">
      <dgm:prSet presAssocID="{035DFE56-38E2-47FF-825F-47DB1C3A84A8}" presName="spaceRect" presStyleCnt="0"/>
      <dgm:spPr/>
    </dgm:pt>
    <dgm:pt modelId="{62A464DE-C085-40CF-9523-CA760C2654BC}" type="pres">
      <dgm:prSet presAssocID="{035DFE56-38E2-47FF-825F-47DB1C3A84A8}" presName="parTx" presStyleLbl="revTx" presStyleIdx="2" presStyleCnt="6">
        <dgm:presLayoutVars>
          <dgm:chMax val="0"/>
          <dgm:chPref val="0"/>
        </dgm:presLayoutVars>
      </dgm:prSet>
      <dgm:spPr/>
    </dgm:pt>
    <dgm:pt modelId="{81692D34-F66F-4C43-A5B7-D45B97F61BC7}" type="pres">
      <dgm:prSet presAssocID="{035DFE56-38E2-47FF-825F-47DB1C3A84A8}" presName="desTx" presStyleLbl="revTx" presStyleIdx="3" presStyleCnt="6" custScaleX="144070" custScaleY="146714">
        <dgm:presLayoutVars/>
      </dgm:prSet>
      <dgm:spPr/>
    </dgm:pt>
    <dgm:pt modelId="{9F134FB2-952C-46B4-A17A-298E8160598C}" type="pres">
      <dgm:prSet presAssocID="{EA8BB7C9-6871-4DDE-88B2-419F876A67DE}" presName="sibTrans" presStyleCnt="0"/>
      <dgm:spPr/>
    </dgm:pt>
    <dgm:pt modelId="{8049E8F5-874F-48B3-B321-4A49F9FE55B1}" type="pres">
      <dgm:prSet presAssocID="{671D9BD0-3881-4343-84CE-91B2EAF23F9B}" presName="compNode" presStyleCnt="0"/>
      <dgm:spPr/>
    </dgm:pt>
    <dgm:pt modelId="{DE050FA0-78C4-4B1C-AE4B-0C608F0D6840}" type="pres">
      <dgm:prSet presAssocID="{671D9BD0-3881-4343-84CE-91B2EAF23F9B}" presName="bgRect" presStyleLbl="bgShp" presStyleIdx="2" presStyleCnt="3"/>
      <dgm:spPr/>
    </dgm:pt>
    <dgm:pt modelId="{87D23CF3-1168-407D-9BC7-5F61BE1EE26A}" type="pres">
      <dgm:prSet presAssocID="{671D9BD0-3881-4343-84CE-91B2EAF23F9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dney"/>
        </a:ext>
      </dgm:extLst>
    </dgm:pt>
    <dgm:pt modelId="{FDFDEC2C-5FE0-46C3-AB15-71E44CD8CC42}" type="pres">
      <dgm:prSet presAssocID="{671D9BD0-3881-4343-84CE-91B2EAF23F9B}" presName="spaceRect" presStyleCnt="0"/>
      <dgm:spPr/>
    </dgm:pt>
    <dgm:pt modelId="{4A85D838-094E-420C-8BA7-8BDDA5FB4C2C}" type="pres">
      <dgm:prSet presAssocID="{671D9BD0-3881-4343-84CE-91B2EAF23F9B}" presName="parTx" presStyleLbl="revTx" presStyleIdx="4" presStyleCnt="6">
        <dgm:presLayoutVars>
          <dgm:chMax val="0"/>
          <dgm:chPref val="0"/>
        </dgm:presLayoutVars>
      </dgm:prSet>
      <dgm:spPr/>
    </dgm:pt>
    <dgm:pt modelId="{CC50A998-F9AB-4FFA-8EF0-5AB8FCE77FFB}" type="pres">
      <dgm:prSet presAssocID="{671D9BD0-3881-4343-84CE-91B2EAF23F9B}" presName="desTx" presStyleLbl="revTx" presStyleIdx="5" presStyleCnt="6" custScaleX="150352">
        <dgm:presLayoutVars/>
      </dgm:prSet>
      <dgm:spPr/>
    </dgm:pt>
  </dgm:ptLst>
  <dgm:cxnLst>
    <dgm:cxn modelId="{8DDC1E1E-F1B6-409B-AE0C-6C1E5C366A81}" srcId="{1FB185BD-2BBE-41EE-8988-7176C1FE0F19}" destId="{671D9BD0-3881-4343-84CE-91B2EAF23F9B}" srcOrd="2" destOrd="0" parTransId="{EA725E89-12F5-4E0C-93F0-2911E8E9DAB8}" sibTransId="{ADAB33BB-4279-4C88-916C-B18FAB77B0FD}"/>
    <dgm:cxn modelId="{D94E3922-03F0-4FF7-B759-E6A81B1275DC}" srcId="{1FB185BD-2BBE-41EE-8988-7176C1FE0F19}" destId="{035DFE56-38E2-47FF-825F-47DB1C3A84A8}" srcOrd="1" destOrd="0" parTransId="{18960A27-FF4F-483C-A378-EE0FB9F19B88}" sibTransId="{EA8BB7C9-6871-4DDE-88B2-419F876A67DE}"/>
    <dgm:cxn modelId="{27422626-33B7-480F-A093-23535BC15F34}" type="presOf" srcId="{DB2D2F16-6FDD-4184-B8A5-59A91F8D03FE}" destId="{F7C48D4B-CD01-47AD-85D6-DAB5006C4C7F}" srcOrd="0" destOrd="0" presId="urn:microsoft.com/office/officeart/2018/2/layout/IconVerticalSolidList"/>
    <dgm:cxn modelId="{EBBC662E-0E53-4A81-9BFD-23E1DAD7ADFE}" type="presOf" srcId="{035DFE56-38E2-47FF-825F-47DB1C3A84A8}" destId="{62A464DE-C085-40CF-9523-CA760C2654BC}" srcOrd="0" destOrd="0" presId="urn:microsoft.com/office/officeart/2018/2/layout/IconVerticalSolidList"/>
    <dgm:cxn modelId="{85503468-16D1-4CCE-8BEA-28E46F2A96E6}" type="presOf" srcId="{1FB185BD-2BBE-41EE-8988-7176C1FE0F19}" destId="{380C0DCE-6213-44E8-BA9C-EB102683BA83}" srcOrd="0" destOrd="0" presId="urn:microsoft.com/office/officeart/2018/2/layout/IconVerticalSolidList"/>
    <dgm:cxn modelId="{7C30A069-1BB5-4548-99C7-1C833B6EAAC0}" type="presOf" srcId="{671D9BD0-3881-4343-84CE-91B2EAF23F9B}" destId="{4A85D838-094E-420C-8BA7-8BDDA5FB4C2C}" srcOrd="0" destOrd="0" presId="urn:microsoft.com/office/officeart/2018/2/layout/IconVerticalSolidList"/>
    <dgm:cxn modelId="{CC3C98A9-6D31-4C04-804E-E4C0EF06CD53}" srcId="{1FB185BD-2BBE-41EE-8988-7176C1FE0F19}" destId="{4CA90BD9-FBA4-439B-8310-64BF060870D1}" srcOrd="0" destOrd="0" parTransId="{5C81BD58-6839-4E41-8A35-5510BF6569DA}" sibTransId="{538E3693-0226-4D00-9A28-D3906CAC2BB6}"/>
    <dgm:cxn modelId="{8686D4CA-0714-496A-8745-B8239D1E677E}" srcId="{4CA90BD9-FBA4-439B-8310-64BF060870D1}" destId="{DB2D2F16-6FDD-4184-B8A5-59A91F8D03FE}" srcOrd="0" destOrd="0" parTransId="{644BE4E0-C80C-4823-A1A7-AD3EBD93B243}" sibTransId="{3B518CE5-5A09-42DF-816A-120B72AE4322}"/>
    <dgm:cxn modelId="{C10C8DE2-6543-45FF-9E35-B0AA80F888C2}" type="presOf" srcId="{019A0DC3-27D4-472C-832E-9E9E76FBFED7}" destId="{CC50A998-F9AB-4FFA-8EF0-5AB8FCE77FFB}" srcOrd="0" destOrd="0" presId="urn:microsoft.com/office/officeart/2018/2/layout/IconVerticalSolidList"/>
    <dgm:cxn modelId="{E3821FE9-8B5B-4852-9EDE-06B8FC3C4B35}" type="presOf" srcId="{CA29B4A3-0BF9-41A2-BB5F-09E983587937}" destId="{81692D34-F66F-4C43-A5B7-D45B97F61BC7}" srcOrd="0" destOrd="0" presId="urn:microsoft.com/office/officeart/2018/2/layout/IconVerticalSolidList"/>
    <dgm:cxn modelId="{4B7AF2F0-14B1-421C-A8F3-0BD6F0C5B15C}" srcId="{671D9BD0-3881-4343-84CE-91B2EAF23F9B}" destId="{019A0DC3-27D4-472C-832E-9E9E76FBFED7}" srcOrd="0" destOrd="0" parTransId="{15787D4B-577C-4B32-AD5C-C3270E7B6A32}" sibTransId="{21FCB10F-A422-4528-B9AF-1264670F911A}"/>
    <dgm:cxn modelId="{53DA19F1-81CF-4427-BC80-EB1E9D0B9303}" type="presOf" srcId="{4CA90BD9-FBA4-439B-8310-64BF060870D1}" destId="{D8A658A3-8AD5-4B51-A52A-B72816FD533E}" srcOrd="0" destOrd="0" presId="urn:microsoft.com/office/officeart/2018/2/layout/IconVerticalSolidList"/>
    <dgm:cxn modelId="{728D54FA-C54D-47E9-8F67-FA9A3A467C96}" srcId="{035DFE56-38E2-47FF-825F-47DB1C3A84A8}" destId="{CA29B4A3-0BF9-41A2-BB5F-09E983587937}" srcOrd="0" destOrd="0" parTransId="{84B0B080-8ED8-44FE-9717-872A887A0199}" sibTransId="{6BDA9913-EDA8-4F8D-ABBC-1B08E40EF617}"/>
    <dgm:cxn modelId="{652D2CF7-4F30-4621-AA62-ABD9A4830D50}" type="presParOf" srcId="{380C0DCE-6213-44E8-BA9C-EB102683BA83}" destId="{544BD96F-EBBF-4B76-AC89-F6F688F03A9B}" srcOrd="0" destOrd="0" presId="urn:microsoft.com/office/officeart/2018/2/layout/IconVerticalSolidList"/>
    <dgm:cxn modelId="{D8FCD95C-55AC-40CA-955A-A25508D8D315}" type="presParOf" srcId="{544BD96F-EBBF-4B76-AC89-F6F688F03A9B}" destId="{118EA581-0DA1-410B-9E76-B2D731F6E722}" srcOrd="0" destOrd="0" presId="urn:microsoft.com/office/officeart/2018/2/layout/IconVerticalSolidList"/>
    <dgm:cxn modelId="{26EF0AB5-8142-41C4-9DBE-D1BD2D7F9328}" type="presParOf" srcId="{544BD96F-EBBF-4B76-AC89-F6F688F03A9B}" destId="{7BDE2D6B-907E-4C3A-8075-08AC82454325}" srcOrd="1" destOrd="0" presId="urn:microsoft.com/office/officeart/2018/2/layout/IconVerticalSolidList"/>
    <dgm:cxn modelId="{E1EC10AC-2F19-4841-ACA0-1D958AD068D1}" type="presParOf" srcId="{544BD96F-EBBF-4B76-AC89-F6F688F03A9B}" destId="{1BB6A5A1-B3A1-4AE2-B1F4-E050A539AAE0}" srcOrd="2" destOrd="0" presId="urn:microsoft.com/office/officeart/2018/2/layout/IconVerticalSolidList"/>
    <dgm:cxn modelId="{9F3B8D14-12DF-479C-8A78-3C191FAB059F}" type="presParOf" srcId="{544BD96F-EBBF-4B76-AC89-F6F688F03A9B}" destId="{D8A658A3-8AD5-4B51-A52A-B72816FD533E}" srcOrd="3" destOrd="0" presId="urn:microsoft.com/office/officeart/2018/2/layout/IconVerticalSolidList"/>
    <dgm:cxn modelId="{9E9954B8-5D6F-40AC-90B2-5A6648E19475}" type="presParOf" srcId="{544BD96F-EBBF-4B76-AC89-F6F688F03A9B}" destId="{F7C48D4B-CD01-47AD-85D6-DAB5006C4C7F}" srcOrd="4" destOrd="0" presId="urn:microsoft.com/office/officeart/2018/2/layout/IconVerticalSolidList"/>
    <dgm:cxn modelId="{20788B44-9392-4AC6-A14F-BA0B60D4023F}" type="presParOf" srcId="{380C0DCE-6213-44E8-BA9C-EB102683BA83}" destId="{DD919245-0641-445F-8D30-93DED8FEF50F}" srcOrd="1" destOrd="0" presId="urn:microsoft.com/office/officeart/2018/2/layout/IconVerticalSolidList"/>
    <dgm:cxn modelId="{D0B0AF49-7573-441F-AC21-2FD2A90F5FD1}" type="presParOf" srcId="{380C0DCE-6213-44E8-BA9C-EB102683BA83}" destId="{B467BE82-F519-42DE-A5D0-5608BEEFD6B0}" srcOrd="2" destOrd="0" presId="urn:microsoft.com/office/officeart/2018/2/layout/IconVerticalSolidList"/>
    <dgm:cxn modelId="{A98C883D-7AEB-4968-B627-437771978AE2}" type="presParOf" srcId="{B467BE82-F519-42DE-A5D0-5608BEEFD6B0}" destId="{ECDC40B4-47BF-4C85-9068-CCA7EA193288}" srcOrd="0" destOrd="0" presId="urn:microsoft.com/office/officeart/2018/2/layout/IconVerticalSolidList"/>
    <dgm:cxn modelId="{6AF8E5E5-D9C5-4FAE-B8AD-507F9FF852BF}" type="presParOf" srcId="{B467BE82-F519-42DE-A5D0-5608BEEFD6B0}" destId="{2FC9F704-5130-4387-BFCA-BE9A48E6615A}" srcOrd="1" destOrd="0" presId="urn:microsoft.com/office/officeart/2018/2/layout/IconVerticalSolidList"/>
    <dgm:cxn modelId="{0142AA69-B272-4FB7-A4CE-98996E0D3A0A}" type="presParOf" srcId="{B467BE82-F519-42DE-A5D0-5608BEEFD6B0}" destId="{F3CD6464-52BF-47CC-A591-8E7494E9F64A}" srcOrd="2" destOrd="0" presId="urn:microsoft.com/office/officeart/2018/2/layout/IconVerticalSolidList"/>
    <dgm:cxn modelId="{F0ACD3B7-7B9F-4FE6-803E-7FE5D7BB4BB1}" type="presParOf" srcId="{B467BE82-F519-42DE-A5D0-5608BEEFD6B0}" destId="{62A464DE-C085-40CF-9523-CA760C2654BC}" srcOrd="3" destOrd="0" presId="urn:microsoft.com/office/officeart/2018/2/layout/IconVerticalSolidList"/>
    <dgm:cxn modelId="{3F8E06EE-9942-4D2B-8818-BAB804FEB835}" type="presParOf" srcId="{B467BE82-F519-42DE-A5D0-5608BEEFD6B0}" destId="{81692D34-F66F-4C43-A5B7-D45B97F61BC7}" srcOrd="4" destOrd="0" presId="urn:microsoft.com/office/officeart/2018/2/layout/IconVerticalSolidList"/>
    <dgm:cxn modelId="{E04F9F8E-2187-4F46-947A-479526FD5087}" type="presParOf" srcId="{380C0DCE-6213-44E8-BA9C-EB102683BA83}" destId="{9F134FB2-952C-46B4-A17A-298E8160598C}" srcOrd="3" destOrd="0" presId="urn:microsoft.com/office/officeart/2018/2/layout/IconVerticalSolidList"/>
    <dgm:cxn modelId="{574643F3-0D96-4195-A6C4-7E051DCA7C75}" type="presParOf" srcId="{380C0DCE-6213-44E8-BA9C-EB102683BA83}" destId="{8049E8F5-874F-48B3-B321-4A49F9FE55B1}" srcOrd="4" destOrd="0" presId="urn:microsoft.com/office/officeart/2018/2/layout/IconVerticalSolidList"/>
    <dgm:cxn modelId="{14CD996C-C302-4D71-AE6A-794B6867CFAE}" type="presParOf" srcId="{8049E8F5-874F-48B3-B321-4A49F9FE55B1}" destId="{DE050FA0-78C4-4B1C-AE4B-0C608F0D6840}" srcOrd="0" destOrd="0" presId="urn:microsoft.com/office/officeart/2018/2/layout/IconVerticalSolidList"/>
    <dgm:cxn modelId="{6DCD02D4-028F-4CC9-BAED-637741AD3725}" type="presParOf" srcId="{8049E8F5-874F-48B3-B321-4A49F9FE55B1}" destId="{87D23CF3-1168-407D-9BC7-5F61BE1EE26A}" srcOrd="1" destOrd="0" presId="urn:microsoft.com/office/officeart/2018/2/layout/IconVerticalSolidList"/>
    <dgm:cxn modelId="{1A83EF4C-5422-444E-9F37-CD21A9CC2D3E}" type="presParOf" srcId="{8049E8F5-874F-48B3-B321-4A49F9FE55B1}" destId="{FDFDEC2C-5FE0-46C3-AB15-71E44CD8CC42}" srcOrd="2" destOrd="0" presId="urn:microsoft.com/office/officeart/2018/2/layout/IconVerticalSolidList"/>
    <dgm:cxn modelId="{9B036980-877F-4F82-ACA0-183486D3FE6C}" type="presParOf" srcId="{8049E8F5-874F-48B3-B321-4A49F9FE55B1}" destId="{4A85D838-094E-420C-8BA7-8BDDA5FB4C2C}" srcOrd="3" destOrd="0" presId="urn:microsoft.com/office/officeart/2018/2/layout/IconVerticalSolidList"/>
    <dgm:cxn modelId="{34E7D0F8-56E5-4AF4-A48C-368282910E8E}" type="presParOf" srcId="{8049E8F5-874F-48B3-B321-4A49F9FE55B1}" destId="{CC50A998-F9AB-4FFA-8EF0-5AB8FCE77FFB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E9224-EA1B-4E15-AB6A-B5256C6BDD4B}">
      <dsp:nvSpPr>
        <dsp:cNvPr id="0" name=""/>
        <dsp:cNvSpPr/>
      </dsp:nvSpPr>
      <dsp:spPr>
        <a:xfrm>
          <a:off x="636971" y="809068"/>
          <a:ext cx="1322630" cy="132263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858AE0-B640-4B89-9977-63E0027CCA9E}">
      <dsp:nvSpPr>
        <dsp:cNvPr id="0" name=""/>
        <dsp:cNvSpPr/>
      </dsp:nvSpPr>
      <dsp:spPr>
        <a:xfrm>
          <a:off x="918843" y="1090940"/>
          <a:ext cx="758886" cy="7588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5CCCE5-CF32-4E4F-A89D-2079C7BCD561}">
      <dsp:nvSpPr>
        <dsp:cNvPr id="0" name=""/>
        <dsp:cNvSpPr/>
      </dsp:nvSpPr>
      <dsp:spPr>
        <a:xfrm>
          <a:off x="214163" y="2543666"/>
          <a:ext cx="216824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PATIENT EDUCATION</a:t>
          </a:r>
        </a:p>
      </dsp:txBody>
      <dsp:txXfrm>
        <a:off x="214163" y="2543666"/>
        <a:ext cx="2168247" cy="720000"/>
      </dsp:txXfrm>
    </dsp:sp>
    <dsp:sp modelId="{31EDE3C3-AB82-4F8E-9E35-7AD7394697E0}">
      <dsp:nvSpPr>
        <dsp:cNvPr id="0" name=""/>
        <dsp:cNvSpPr/>
      </dsp:nvSpPr>
      <dsp:spPr>
        <a:xfrm>
          <a:off x="3184661" y="809068"/>
          <a:ext cx="1322630" cy="132263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D6C395-84F8-4084-AED6-86D9360BBDF4}">
      <dsp:nvSpPr>
        <dsp:cNvPr id="0" name=""/>
        <dsp:cNvSpPr/>
      </dsp:nvSpPr>
      <dsp:spPr>
        <a:xfrm>
          <a:off x="3466533" y="1090940"/>
          <a:ext cx="758886" cy="7588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0BB53-117F-4EBA-B11F-7D9EFA284C4A}">
      <dsp:nvSpPr>
        <dsp:cNvPr id="0" name=""/>
        <dsp:cNvSpPr/>
      </dsp:nvSpPr>
      <dsp:spPr>
        <a:xfrm>
          <a:off x="2761853" y="2543666"/>
          <a:ext cx="216824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THOROUGHNESS OF FIRST NIGHT</a:t>
          </a:r>
        </a:p>
      </dsp:txBody>
      <dsp:txXfrm>
        <a:off x="2761853" y="2543666"/>
        <a:ext cx="2168247" cy="720000"/>
      </dsp:txXfrm>
    </dsp:sp>
    <dsp:sp modelId="{A58F85C3-92B1-4B2E-A99E-8B56F0B444D1}">
      <dsp:nvSpPr>
        <dsp:cNvPr id="0" name=""/>
        <dsp:cNvSpPr/>
      </dsp:nvSpPr>
      <dsp:spPr>
        <a:xfrm>
          <a:off x="5732351" y="809068"/>
          <a:ext cx="1322630" cy="132263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160C3B-348E-41B9-99E0-31B86F06A7FC}">
      <dsp:nvSpPr>
        <dsp:cNvPr id="0" name=""/>
        <dsp:cNvSpPr/>
      </dsp:nvSpPr>
      <dsp:spPr>
        <a:xfrm>
          <a:off x="6014224" y="1090940"/>
          <a:ext cx="758886" cy="7588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9C1280-C848-4B68-B0F9-67E3CB78E507}">
      <dsp:nvSpPr>
        <dsp:cNvPr id="0" name=""/>
        <dsp:cNvSpPr/>
      </dsp:nvSpPr>
      <dsp:spPr>
        <a:xfrm>
          <a:off x="5309543" y="2543666"/>
          <a:ext cx="216824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/>
            <a:t>“HANDS-ON” CARE FROM TRAINED, CREDENTIALED, SLEEP STAFF</a:t>
          </a:r>
        </a:p>
      </dsp:txBody>
      <dsp:txXfrm>
        <a:off x="5309543" y="2543666"/>
        <a:ext cx="2168247" cy="720000"/>
      </dsp:txXfrm>
    </dsp:sp>
    <dsp:sp modelId="{F05B1564-789E-41A4-9AF5-DB32577A2ADE}">
      <dsp:nvSpPr>
        <dsp:cNvPr id="0" name=""/>
        <dsp:cNvSpPr/>
      </dsp:nvSpPr>
      <dsp:spPr>
        <a:xfrm>
          <a:off x="1910816" y="3805727"/>
          <a:ext cx="1322630" cy="132263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C02C83-3F01-4774-A4CB-9CC02B15BFCD}">
      <dsp:nvSpPr>
        <dsp:cNvPr id="0" name=""/>
        <dsp:cNvSpPr/>
      </dsp:nvSpPr>
      <dsp:spPr>
        <a:xfrm>
          <a:off x="2192688" y="4087600"/>
          <a:ext cx="758886" cy="7588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771C38-22C9-4D20-94B7-323E6FF52EF9}">
      <dsp:nvSpPr>
        <dsp:cNvPr id="0" name=""/>
        <dsp:cNvSpPr/>
      </dsp:nvSpPr>
      <dsp:spPr>
        <a:xfrm>
          <a:off x="1488008" y="5540325"/>
          <a:ext cx="216824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DESENSITIZATION</a:t>
          </a:r>
        </a:p>
      </dsp:txBody>
      <dsp:txXfrm>
        <a:off x="1488008" y="5540325"/>
        <a:ext cx="2168247" cy="720000"/>
      </dsp:txXfrm>
    </dsp:sp>
    <dsp:sp modelId="{33DEE12F-147A-491F-9647-EA9C555F5232}">
      <dsp:nvSpPr>
        <dsp:cNvPr id="0" name=""/>
        <dsp:cNvSpPr/>
      </dsp:nvSpPr>
      <dsp:spPr>
        <a:xfrm>
          <a:off x="4458506" y="3805727"/>
          <a:ext cx="1322630" cy="1322630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C3A5CA-21BE-43CC-9F68-E4C60B9AD757}">
      <dsp:nvSpPr>
        <dsp:cNvPr id="0" name=""/>
        <dsp:cNvSpPr/>
      </dsp:nvSpPr>
      <dsp:spPr>
        <a:xfrm>
          <a:off x="4740378" y="4087600"/>
          <a:ext cx="758886" cy="75888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4038D8-99DE-4A59-9E22-BCA1B6BE569E}">
      <dsp:nvSpPr>
        <dsp:cNvPr id="0" name=""/>
        <dsp:cNvSpPr/>
      </dsp:nvSpPr>
      <dsp:spPr>
        <a:xfrm>
          <a:off x="4035698" y="5540325"/>
          <a:ext cx="216824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ADDITIONAL GAPS IN CARE?</a:t>
          </a:r>
        </a:p>
      </dsp:txBody>
      <dsp:txXfrm>
        <a:off x="4035698" y="5540325"/>
        <a:ext cx="2168247" cy="720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125770-6247-4992-9DCD-1CF584612CCB}">
      <dsp:nvSpPr>
        <dsp:cNvPr id="0" name=""/>
        <dsp:cNvSpPr/>
      </dsp:nvSpPr>
      <dsp:spPr>
        <a:xfrm>
          <a:off x="2801999" y="267993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DE4A64-A82F-4B3C-9274-D1A804DDB5D9}">
      <dsp:nvSpPr>
        <dsp:cNvPr id="0" name=""/>
        <dsp:cNvSpPr/>
      </dsp:nvSpPr>
      <dsp:spPr>
        <a:xfrm>
          <a:off x="1397999" y="1953542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CPT 99091</a:t>
          </a:r>
        </a:p>
      </dsp:txBody>
      <dsp:txXfrm>
        <a:off x="1397999" y="1953542"/>
        <a:ext cx="4320000" cy="648000"/>
      </dsp:txXfrm>
    </dsp:sp>
    <dsp:sp modelId="{D8217BA3-D0D7-4B77-9655-7B692AE01654}">
      <dsp:nvSpPr>
        <dsp:cNvPr id="0" name=""/>
        <dsp:cNvSpPr/>
      </dsp:nvSpPr>
      <dsp:spPr>
        <a:xfrm>
          <a:off x="1397999" y="2682262"/>
          <a:ext cx="4320000" cy="1621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ORDERED BY PHYSICIAN / QHCP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SERVICE PROVIDED BY </a:t>
          </a:r>
          <a:r>
            <a:rPr lang="en-US" sz="1700" b="1" kern="1200" dirty="0">
              <a:solidFill>
                <a:srgbClr val="FF0000"/>
              </a:solidFill>
            </a:rPr>
            <a:t>PHYSICIAN / QHCP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&gt; 30 MINUTES FOR REVIEW, INTERP &amp; INTERACTION</a:t>
          </a:r>
        </a:p>
      </dsp:txBody>
      <dsp:txXfrm>
        <a:off x="1397999" y="2682262"/>
        <a:ext cx="4320000" cy="1621744"/>
      </dsp:txXfrm>
    </dsp:sp>
    <dsp:sp modelId="{306541C9-05FF-4D40-A4BE-D8307F7073F4}">
      <dsp:nvSpPr>
        <dsp:cNvPr id="0" name=""/>
        <dsp:cNvSpPr/>
      </dsp:nvSpPr>
      <dsp:spPr>
        <a:xfrm>
          <a:off x="7877999" y="267993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ECD5C0-E0CE-40AD-A109-B78C5B17018B}">
      <dsp:nvSpPr>
        <dsp:cNvPr id="0" name=""/>
        <dsp:cNvSpPr/>
      </dsp:nvSpPr>
      <dsp:spPr>
        <a:xfrm>
          <a:off x="6473999" y="1953542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CPT 99457</a:t>
          </a:r>
        </a:p>
      </dsp:txBody>
      <dsp:txXfrm>
        <a:off x="6473999" y="1953542"/>
        <a:ext cx="4320000" cy="648000"/>
      </dsp:txXfrm>
    </dsp:sp>
    <dsp:sp modelId="{B1F5322A-E302-4B4A-AF94-12CF91DD109D}">
      <dsp:nvSpPr>
        <dsp:cNvPr id="0" name=""/>
        <dsp:cNvSpPr/>
      </dsp:nvSpPr>
      <dsp:spPr>
        <a:xfrm>
          <a:off x="6473999" y="2682262"/>
          <a:ext cx="4320000" cy="1621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ORDERED BY PHYSICIAN / QHCP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SERVICE CAN ALSO BE PERFORMED BY </a:t>
          </a:r>
          <a:r>
            <a:rPr lang="en-US" sz="1700" b="1" kern="1200" dirty="0">
              <a:solidFill>
                <a:srgbClr val="FF0000"/>
              </a:solidFill>
            </a:rPr>
            <a:t>CLINICAL STAFF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&gt;20 MINUTES LIVE, INTERACTIVE COMMUNICATION BETWEEN PATIENT / CAREGIVER AND STAFF</a:t>
          </a:r>
        </a:p>
      </dsp:txBody>
      <dsp:txXfrm>
        <a:off x="6473999" y="2682262"/>
        <a:ext cx="4320000" cy="162174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7792F-DE23-4AF4-8417-168477177679}">
      <dsp:nvSpPr>
        <dsp:cNvPr id="0" name=""/>
        <dsp:cNvSpPr/>
      </dsp:nvSpPr>
      <dsp:spPr>
        <a:xfrm>
          <a:off x="0" y="5689"/>
          <a:ext cx="6984693" cy="13242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287B1F-1349-448D-B31D-2C2480975FCC}">
      <dsp:nvSpPr>
        <dsp:cNvPr id="0" name=""/>
        <dsp:cNvSpPr/>
      </dsp:nvSpPr>
      <dsp:spPr>
        <a:xfrm>
          <a:off x="400590" y="303649"/>
          <a:ext cx="728346" cy="7283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8C8667-4234-4520-A910-C45990161C9D}">
      <dsp:nvSpPr>
        <dsp:cNvPr id="0" name=""/>
        <dsp:cNvSpPr/>
      </dsp:nvSpPr>
      <dsp:spPr>
        <a:xfrm>
          <a:off x="1529528" y="5689"/>
          <a:ext cx="5453669" cy="1324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52" tIns="140152" rIns="140152" bIns="14015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DIVERSIFIED BILLING $ OPPORTUNITIES</a:t>
          </a:r>
        </a:p>
      </dsp:txBody>
      <dsp:txXfrm>
        <a:off x="1529528" y="5689"/>
        <a:ext cx="5453669" cy="1324266"/>
      </dsp:txXfrm>
    </dsp:sp>
    <dsp:sp modelId="{11FB9220-BD09-4751-B156-76E9B95D3268}">
      <dsp:nvSpPr>
        <dsp:cNvPr id="0" name=""/>
        <dsp:cNvSpPr/>
      </dsp:nvSpPr>
      <dsp:spPr>
        <a:xfrm>
          <a:off x="0" y="1661023"/>
          <a:ext cx="6984693" cy="13242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A46F00-5E99-4035-AE4F-CFBD39692E54}">
      <dsp:nvSpPr>
        <dsp:cNvPr id="0" name=""/>
        <dsp:cNvSpPr/>
      </dsp:nvSpPr>
      <dsp:spPr>
        <a:xfrm>
          <a:off x="400590" y="1958983"/>
          <a:ext cx="728346" cy="7283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9FF8B-5498-48F2-A1F3-45DD3F6D1627}">
      <dsp:nvSpPr>
        <dsp:cNvPr id="0" name=""/>
        <dsp:cNvSpPr/>
      </dsp:nvSpPr>
      <dsp:spPr>
        <a:xfrm>
          <a:off x="1529528" y="1661023"/>
          <a:ext cx="3143111" cy="1324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52" tIns="140152" rIns="140152" bIns="14015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BETTER INTEGRATION WITH…</a:t>
          </a:r>
        </a:p>
      </dsp:txBody>
      <dsp:txXfrm>
        <a:off x="1529528" y="1661023"/>
        <a:ext cx="3143111" cy="1324266"/>
      </dsp:txXfrm>
    </dsp:sp>
    <dsp:sp modelId="{4F919417-CB4C-454B-9C5B-3A4E02AE3750}">
      <dsp:nvSpPr>
        <dsp:cNvPr id="0" name=""/>
        <dsp:cNvSpPr/>
      </dsp:nvSpPr>
      <dsp:spPr>
        <a:xfrm>
          <a:off x="4672640" y="1661023"/>
          <a:ext cx="2310557" cy="1324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52" tIns="140152" rIns="140152" bIns="14015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OUTPATIENT CLINIC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DME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DIRECT REFERRING PRACTICES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INTERDISCLIPLINARY CARE TEAM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INPATIENT FLOOR</a:t>
          </a:r>
        </a:p>
      </dsp:txBody>
      <dsp:txXfrm>
        <a:off x="4672640" y="1661023"/>
        <a:ext cx="2310557" cy="1324266"/>
      </dsp:txXfrm>
    </dsp:sp>
    <dsp:sp modelId="{66484958-8CC6-480A-8EAC-421A18282313}">
      <dsp:nvSpPr>
        <dsp:cNvPr id="0" name=""/>
        <dsp:cNvSpPr/>
      </dsp:nvSpPr>
      <dsp:spPr>
        <a:xfrm>
          <a:off x="0" y="3316356"/>
          <a:ext cx="6984693" cy="13242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F41B5-8A83-40CA-8FE6-2E88290CB0F4}">
      <dsp:nvSpPr>
        <dsp:cNvPr id="0" name=""/>
        <dsp:cNvSpPr/>
      </dsp:nvSpPr>
      <dsp:spPr>
        <a:xfrm>
          <a:off x="400590" y="3614316"/>
          <a:ext cx="728346" cy="72834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5E7391-3E93-422B-B5F3-97576F25CD31}">
      <dsp:nvSpPr>
        <dsp:cNvPr id="0" name=""/>
        <dsp:cNvSpPr/>
      </dsp:nvSpPr>
      <dsp:spPr>
        <a:xfrm>
          <a:off x="1529528" y="3316356"/>
          <a:ext cx="5453669" cy="1324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52" tIns="140152" rIns="140152" bIns="14015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CAPTURE ↑ PATIENT VOLUME</a:t>
          </a:r>
        </a:p>
      </dsp:txBody>
      <dsp:txXfrm>
        <a:off x="1529528" y="3316356"/>
        <a:ext cx="5453669" cy="1324266"/>
      </dsp:txXfrm>
    </dsp:sp>
    <dsp:sp modelId="{D9DC6526-5164-40C3-B008-9280B155EDC3}">
      <dsp:nvSpPr>
        <dsp:cNvPr id="0" name=""/>
        <dsp:cNvSpPr/>
      </dsp:nvSpPr>
      <dsp:spPr>
        <a:xfrm>
          <a:off x="0" y="4971690"/>
          <a:ext cx="6984693" cy="13242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0F5792-FBEB-4EF7-AA59-44FA3E11692E}">
      <dsp:nvSpPr>
        <dsp:cNvPr id="0" name=""/>
        <dsp:cNvSpPr/>
      </dsp:nvSpPr>
      <dsp:spPr>
        <a:xfrm>
          <a:off x="400590" y="5269650"/>
          <a:ext cx="728346" cy="72834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1A364A-89CF-40B4-9024-FD1E6E18BA2B}">
      <dsp:nvSpPr>
        <dsp:cNvPr id="0" name=""/>
        <dsp:cNvSpPr/>
      </dsp:nvSpPr>
      <dsp:spPr>
        <a:xfrm>
          <a:off x="1529528" y="4971690"/>
          <a:ext cx="5453669" cy="1324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52" tIns="140152" rIns="140152" bIns="14015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OVERALL ↑ IN SLEEP TESTING</a:t>
          </a:r>
        </a:p>
      </dsp:txBody>
      <dsp:txXfrm>
        <a:off x="1529528" y="4971690"/>
        <a:ext cx="5453669" cy="13242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699B9-EE77-43E4-893B-A4CE2BB9027D}">
      <dsp:nvSpPr>
        <dsp:cNvPr id="0" name=""/>
        <dsp:cNvSpPr/>
      </dsp:nvSpPr>
      <dsp:spPr>
        <a:xfrm>
          <a:off x="695261" y="1232185"/>
          <a:ext cx="748617" cy="7486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86DE0D-73C2-48FC-911E-5D3EF786301D}">
      <dsp:nvSpPr>
        <dsp:cNvPr id="0" name=""/>
        <dsp:cNvSpPr/>
      </dsp:nvSpPr>
      <dsp:spPr>
        <a:xfrm>
          <a:off x="117" y="2071430"/>
          <a:ext cx="2138906" cy="391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VIDEO</a:t>
          </a:r>
        </a:p>
      </dsp:txBody>
      <dsp:txXfrm>
        <a:off x="117" y="2071430"/>
        <a:ext cx="2138906" cy="391018"/>
      </dsp:txXfrm>
    </dsp:sp>
    <dsp:sp modelId="{676B1EE4-8D0C-4B1B-8B7B-07A8EA07850C}">
      <dsp:nvSpPr>
        <dsp:cNvPr id="0" name=""/>
        <dsp:cNvSpPr/>
      </dsp:nvSpPr>
      <dsp:spPr>
        <a:xfrm>
          <a:off x="117" y="2504601"/>
          <a:ext cx="2138906" cy="835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SLEEP EDUCATION</a:t>
          </a:r>
        </a:p>
      </dsp:txBody>
      <dsp:txXfrm>
        <a:off x="117" y="2504601"/>
        <a:ext cx="2138906" cy="835212"/>
      </dsp:txXfrm>
    </dsp:sp>
    <dsp:sp modelId="{9CAABE23-6445-4817-AE4E-714806909B16}">
      <dsp:nvSpPr>
        <dsp:cNvPr id="0" name=""/>
        <dsp:cNvSpPr/>
      </dsp:nvSpPr>
      <dsp:spPr>
        <a:xfrm>
          <a:off x="3208476" y="1232185"/>
          <a:ext cx="748617" cy="7486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B8677D-24F0-4307-81F5-29750D83DA6C}">
      <dsp:nvSpPr>
        <dsp:cNvPr id="0" name=""/>
        <dsp:cNvSpPr/>
      </dsp:nvSpPr>
      <dsp:spPr>
        <a:xfrm>
          <a:off x="2513332" y="2071430"/>
          <a:ext cx="2138906" cy="391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SMARTPHONE APPS FOR INSOMNIA / COMPLIANCE</a:t>
          </a:r>
        </a:p>
      </dsp:txBody>
      <dsp:txXfrm>
        <a:off x="2513332" y="2071430"/>
        <a:ext cx="2138906" cy="391018"/>
      </dsp:txXfrm>
    </dsp:sp>
    <dsp:sp modelId="{A264FE89-A360-48DF-AB06-3464FD560BE3}">
      <dsp:nvSpPr>
        <dsp:cNvPr id="0" name=""/>
        <dsp:cNvSpPr/>
      </dsp:nvSpPr>
      <dsp:spPr>
        <a:xfrm>
          <a:off x="2513332" y="2504601"/>
          <a:ext cx="2138906" cy="835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BEHAVIORAL SLEEP MEDICINE-BASED</a:t>
          </a:r>
        </a:p>
      </dsp:txBody>
      <dsp:txXfrm>
        <a:off x="2513332" y="2504601"/>
        <a:ext cx="2138906" cy="835212"/>
      </dsp:txXfrm>
    </dsp:sp>
    <dsp:sp modelId="{C3FDCA40-589F-4F8E-B700-5C0B3008ECAA}">
      <dsp:nvSpPr>
        <dsp:cNvPr id="0" name=""/>
        <dsp:cNvSpPr/>
      </dsp:nvSpPr>
      <dsp:spPr>
        <a:xfrm>
          <a:off x="5721691" y="1232185"/>
          <a:ext cx="748617" cy="74861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2771A7-87C2-456F-85B7-6048F6003F6D}">
      <dsp:nvSpPr>
        <dsp:cNvPr id="0" name=""/>
        <dsp:cNvSpPr/>
      </dsp:nvSpPr>
      <dsp:spPr>
        <a:xfrm>
          <a:off x="5026546" y="2071430"/>
          <a:ext cx="2138906" cy="391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PAP-NAP</a:t>
          </a:r>
        </a:p>
      </dsp:txBody>
      <dsp:txXfrm>
        <a:off x="5026546" y="2071430"/>
        <a:ext cx="2138906" cy="391018"/>
      </dsp:txXfrm>
    </dsp:sp>
    <dsp:sp modelId="{D859F30A-E0B3-4C99-9B1C-9BAEE1FC1D04}">
      <dsp:nvSpPr>
        <dsp:cNvPr id="0" name=""/>
        <dsp:cNvSpPr/>
      </dsp:nvSpPr>
      <dsp:spPr>
        <a:xfrm>
          <a:off x="5026546" y="2504601"/>
          <a:ext cx="2138906" cy="835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95807-52</a:t>
          </a:r>
        </a:p>
      </dsp:txBody>
      <dsp:txXfrm>
        <a:off x="5026546" y="2504601"/>
        <a:ext cx="2138906" cy="835212"/>
      </dsp:txXfrm>
    </dsp:sp>
    <dsp:sp modelId="{CD4CB1AC-0133-4679-A81B-00C43815969D}">
      <dsp:nvSpPr>
        <dsp:cNvPr id="0" name=""/>
        <dsp:cNvSpPr/>
      </dsp:nvSpPr>
      <dsp:spPr>
        <a:xfrm>
          <a:off x="8234906" y="1232185"/>
          <a:ext cx="748617" cy="74861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F31C2D-72E8-459D-9C9D-48E36711B9EF}">
      <dsp:nvSpPr>
        <dsp:cNvPr id="0" name=""/>
        <dsp:cNvSpPr/>
      </dsp:nvSpPr>
      <dsp:spPr>
        <a:xfrm>
          <a:off x="7539761" y="2071430"/>
          <a:ext cx="2138906" cy="391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CPAP INITIATION AND MGMT</a:t>
          </a:r>
        </a:p>
      </dsp:txBody>
      <dsp:txXfrm>
        <a:off x="7539761" y="2071430"/>
        <a:ext cx="2138906" cy="391018"/>
      </dsp:txXfrm>
    </dsp:sp>
    <dsp:sp modelId="{769ED43F-C7B9-43A9-BC3A-8BDD0E75E6F7}">
      <dsp:nvSpPr>
        <dsp:cNvPr id="0" name=""/>
        <dsp:cNvSpPr/>
      </dsp:nvSpPr>
      <dsp:spPr>
        <a:xfrm>
          <a:off x="7539761" y="2504601"/>
          <a:ext cx="2138906" cy="835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94660</a:t>
          </a:r>
        </a:p>
      </dsp:txBody>
      <dsp:txXfrm>
        <a:off x="7539761" y="2504601"/>
        <a:ext cx="2138906" cy="835212"/>
      </dsp:txXfrm>
    </dsp:sp>
    <dsp:sp modelId="{65207DA7-AFC1-4471-97F9-C5B4B4533264}">
      <dsp:nvSpPr>
        <dsp:cNvPr id="0" name=""/>
        <dsp:cNvSpPr/>
      </dsp:nvSpPr>
      <dsp:spPr>
        <a:xfrm>
          <a:off x="10748121" y="1232185"/>
          <a:ext cx="748617" cy="74861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8A080-20EA-4949-819D-7A5E382C16C4}">
      <dsp:nvSpPr>
        <dsp:cNvPr id="0" name=""/>
        <dsp:cNvSpPr/>
      </dsp:nvSpPr>
      <dsp:spPr>
        <a:xfrm>
          <a:off x="10052976" y="2071430"/>
          <a:ext cx="2138906" cy="391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TELEMEDICINE</a:t>
          </a:r>
        </a:p>
      </dsp:txBody>
      <dsp:txXfrm>
        <a:off x="10052976" y="2071430"/>
        <a:ext cx="2138906" cy="391018"/>
      </dsp:txXfrm>
    </dsp:sp>
    <dsp:sp modelId="{CD2180AE-B7A7-4090-8417-8B418ED815C5}">
      <dsp:nvSpPr>
        <dsp:cNvPr id="0" name=""/>
        <dsp:cNvSpPr/>
      </dsp:nvSpPr>
      <dsp:spPr>
        <a:xfrm>
          <a:off x="10052976" y="2504601"/>
          <a:ext cx="2138906" cy="835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EMAIL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E-CONSULTS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GOOGLE GLASS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DATA CARD DOWNLOAD</a:t>
          </a:r>
        </a:p>
      </dsp:txBody>
      <dsp:txXfrm>
        <a:off x="10052976" y="2504601"/>
        <a:ext cx="2138906" cy="8352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92A17-6621-44B6-8401-8B87B23D41E6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D284DD-30DA-4D31-B263-C5F60D9EFCC4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MASK ACCOMMODATION</a:t>
          </a:r>
        </a:p>
      </dsp:txBody>
      <dsp:txXfrm>
        <a:off x="559800" y="3022743"/>
        <a:ext cx="4320000" cy="720000"/>
      </dsp:txXfrm>
    </dsp:sp>
    <dsp:sp modelId="{D465B1B9-6351-4AAA-815D-F150536470A7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DF6B85-677F-4832-852F-C8A01D3FF7FD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NON-FACE-TO-FACE SERVICES (PAP REMOTE MONITORING)</a:t>
          </a:r>
        </a:p>
      </dsp:txBody>
      <dsp:txXfrm>
        <a:off x="5635800" y="3022743"/>
        <a:ext cx="4320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8BE917-6A40-4C27-858F-497506DA35D3}">
      <dsp:nvSpPr>
        <dsp:cNvPr id="0" name=""/>
        <dsp:cNvSpPr/>
      </dsp:nvSpPr>
      <dsp:spPr>
        <a:xfrm>
          <a:off x="3546" y="1017295"/>
          <a:ext cx="722039" cy="7220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5970BF-3065-47A3-B94C-BF5F1CDBCD82}">
      <dsp:nvSpPr>
        <dsp:cNvPr id="0" name=""/>
        <dsp:cNvSpPr/>
      </dsp:nvSpPr>
      <dsp:spPr>
        <a:xfrm>
          <a:off x="3546" y="1834231"/>
          <a:ext cx="2062968" cy="588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Step 1: Pre Test Instructions</a:t>
          </a:r>
        </a:p>
      </dsp:txBody>
      <dsp:txXfrm>
        <a:off x="3546" y="1834231"/>
        <a:ext cx="2062968" cy="588520"/>
      </dsp:txXfrm>
    </dsp:sp>
    <dsp:sp modelId="{A2A03687-6A0B-4F6B-B3B4-9E8E451FE717}">
      <dsp:nvSpPr>
        <dsp:cNvPr id="0" name=""/>
        <dsp:cNvSpPr/>
      </dsp:nvSpPr>
      <dsp:spPr>
        <a:xfrm>
          <a:off x="3546" y="2466889"/>
          <a:ext cx="2062968" cy="757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PREVIOUS NIGHT SLEEP RESTRICTION </a:t>
          </a:r>
        </a:p>
      </dsp:txBody>
      <dsp:txXfrm>
        <a:off x="3546" y="2466889"/>
        <a:ext cx="2062968" cy="757308"/>
      </dsp:txXfrm>
    </dsp:sp>
    <dsp:sp modelId="{C174537B-7D36-4F14-B822-673634BAF38D}">
      <dsp:nvSpPr>
        <dsp:cNvPr id="0" name=""/>
        <dsp:cNvSpPr/>
      </dsp:nvSpPr>
      <dsp:spPr>
        <a:xfrm>
          <a:off x="2427534" y="1017295"/>
          <a:ext cx="722039" cy="7220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4DB4F9-1947-4C76-951B-087DF1CF3FEA}">
      <dsp:nvSpPr>
        <dsp:cNvPr id="0" name=""/>
        <dsp:cNvSpPr/>
      </dsp:nvSpPr>
      <dsp:spPr>
        <a:xfrm>
          <a:off x="2427534" y="1834231"/>
          <a:ext cx="2062968" cy="588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Step 2: Introduction of PAP therapy and Barrier Assessment </a:t>
          </a:r>
        </a:p>
      </dsp:txBody>
      <dsp:txXfrm>
        <a:off x="2427534" y="1834231"/>
        <a:ext cx="2062968" cy="588520"/>
      </dsp:txXfrm>
    </dsp:sp>
    <dsp:sp modelId="{B426A1AC-4D3B-4F0B-928E-3F0BDD38F8C5}">
      <dsp:nvSpPr>
        <dsp:cNvPr id="0" name=""/>
        <dsp:cNvSpPr/>
      </dsp:nvSpPr>
      <dsp:spPr>
        <a:xfrm>
          <a:off x="2427534" y="2466889"/>
          <a:ext cx="2062968" cy="757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MASK FITTING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PRESSURE DESENSITIZATION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ADDRESS WEAK MENTAL IMAGERY SKILLS</a:t>
          </a:r>
        </a:p>
      </dsp:txBody>
      <dsp:txXfrm>
        <a:off x="2427534" y="2466889"/>
        <a:ext cx="2062968" cy="757308"/>
      </dsp:txXfrm>
    </dsp:sp>
    <dsp:sp modelId="{21BD9C44-55F4-4B9D-A6AA-98FE04B1A1CB}">
      <dsp:nvSpPr>
        <dsp:cNvPr id="0" name=""/>
        <dsp:cNvSpPr/>
      </dsp:nvSpPr>
      <dsp:spPr>
        <a:xfrm>
          <a:off x="4851522" y="1017295"/>
          <a:ext cx="722039" cy="7220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27886A-2DCB-473F-849A-90E85BD5E937}">
      <dsp:nvSpPr>
        <dsp:cNvPr id="0" name=""/>
        <dsp:cNvSpPr/>
      </dsp:nvSpPr>
      <dsp:spPr>
        <a:xfrm>
          <a:off x="4851522" y="1834231"/>
          <a:ext cx="2062968" cy="588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Step 3: PAP Therapy Hookup</a:t>
          </a:r>
        </a:p>
      </dsp:txBody>
      <dsp:txXfrm>
        <a:off x="4851522" y="1834231"/>
        <a:ext cx="2062968" cy="588520"/>
      </dsp:txXfrm>
    </dsp:sp>
    <dsp:sp modelId="{0E98C616-8705-4190-8F4D-DDE27A525CD0}">
      <dsp:nvSpPr>
        <dsp:cNvPr id="0" name=""/>
        <dsp:cNvSpPr/>
      </dsp:nvSpPr>
      <dsp:spPr>
        <a:xfrm>
          <a:off x="4851522" y="2466889"/>
          <a:ext cx="2062968" cy="757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10-CHANNEL HOOKUP FOR PATIENT COMFORT </a:t>
          </a:r>
        </a:p>
      </dsp:txBody>
      <dsp:txXfrm>
        <a:off x="4851522" y="2466889"/>
        <a:ext cx="2062968" cy="757308"/>
      </dsp:txXfrm>
    </dsp:sp>
    <dsp:sp modelId="{54F01720-5508-4616-B2CC-89C681097A3E}">
      <dsp:nvSpPr>
        <dsp:cNvPr id="0" name=""/>
        <dsp:cNvSpPr/>
      </dsp:nvSpPr>
      <dsp:spPr>
        <a:xfrm>
          <a:off x="7275510" y="1017295"/>
          <a:ext cx="722039" cy="72203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A98EFA-A661-44EA-B061-A1E988D56C60}">
      <dsp:nvSpPr>
        <dsp:cNvPr id="0" name=""/>
        <dsp:cNvSpPr/>
      </dsp:nvSpPr>
      <dsp:spPr>
        <a:xfrm>
          <a:off x="7275510" y="1834231"/>
          <a:ext cx="2062968" cy="588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Step 4: PAP Therapy Testing </a:t>
          </a:r>
        </a:p>
      </dsp:txBody>
      <dsp:txXfrm>
        <a:off x="7275510" y="1834231"/>
        <a:ext cx="2062968" cy="588520"/>
      </dsp:txXfrm>
    </dsp:sp>
    <dsp:sp modelId="{1002FD77-1F3F-4A91-957C-2E6A8A873FF1}">
      <dsp:nvSpPr>
        <dsp:cNvPr id="0" name=""/>
        <dsp:cNvSpPr/>
      </dsp:nvSpPr>
      <dsp:spPr>
        <a:xfrm>
          <a:off x="7275510" y="2466889"/>
          <a:ext cx="2062968" cy="757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1-2 HOURS EXPOSURE TO PAP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SUCCESS DETERMINED BY PATIENT’S ABILITY TO TOLERATE PAP</a:t>
          </a:r>
        </a:p>
      </dsp:txBody>
      <dsp:txXfrm>
        <a:off x="7275510" y="2466889"/>
        <a:ext cx="2062968" cy="757308"/>
      </dsp:txXfrm>
    </dsp:sp>
    <dsp:sp modelId="{8552A8F6-1453-4B1D-9C2F-3058D75A7BF8}">
      <dsp:nvSpPr>
        <dsp:cNvPr id="0" name=""/>
        <dsp:cNvSpPr/>
      </dsp:nvSpPr>
      <dsp:spPr>
        <a:xfrm>
          <a:off x="9699499" y="1017295"/>
          <a:ext cx="722039" cy="72203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D43A0-1E13-421D-8BE7-0DC5B0BA79B8}">
      <dsp:nvSpPr>
        <dsp:cNvPr id="0" name=""/>
        <dsp:cNvSpPr/>
      </dsp:nvSpPr>
      <dsp:spPr>
        <a:xfrm>
          <a:off x="9699499" y="1834231"/>
          <a:ext cx="2062968" cy="588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Step 5: Post-Test Follow-Up</a:t>
          </a:r>
        </a:p>
      </dsp:txBody>
      <dsp:txXfrm>
        <a:off x="9699499" y="1834231"/>
        <a:ext cx="2062968" cy="588520"/>
      </dsp:txXfrm>
    </dsp:sp>
    <dsp:sp modelId="{29CF08EF-46F4-4913-BC35-3E7A9D7AA82D}">
      <dsp:nvSpPr>
        <dsp:cNvPr id="0" name=""/>
        <dsp:cNvSpPr/>
      </dsp:nvSpPr>
      <dsp:spPr>
        <a:xfrm>
          <a:off x="9699499" y="2466889"/>
          <a:ext cx="2062968" cy="757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ASSESS PATIENT’S MOTIVATION TO COMPLETE FULL-NIGHT TITRATION / SPLIT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SCHEDULE THERAPEUTIC STUDY </a:t>
          </a:r>
        </a:p>
      </dsp:txBody>
      <dsp:txXfrm>
        <a:off x="9699499" y="2466889"/>
        <a:ext cx="2062968" cy="7573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8E8EA-B5B6-4ED0-918F-C9A60F567A29}">
      <dsp:nvSpPr>
        <dsp:cNvPr id="0" name=""/>
        <dsp:cNvSpPr/>
      </dsp:nvSpPr>
      <dsp:spPr>
        <a:xfrm>
          <a:off x="0" y="57571"/>
          <a:ext cx="6248400" cy="55411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i="1" kern="1200" dirty="0"/>
            <a:t>94660- “CPAP Initiation and Management.” This code was originally used for bi-level therapy in the ICU. However, at its most recent CPT review, it was changed to include PAP acclimation as an outpatient…. —2015 BRPT CCSH Reimbursement Guide 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270495" y="328066"/>
        <a:ext cx="5707410" cy="50001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14C809-FA68-42F8-99E4-DD3079B4AE83}">
      <dsp:nvSpPr>
        <dsp:cNvPr id="0" name=""/>
        <dsp:cNvSpPr/>
      </dsp:nvSpPr>
      <dsp:spPr>
        <a:xfrm>
          <a:off x="3084" y="1429337"/>
          <a:ext cx="2600929" cy="1300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REQUIRED STAFF</a:t>
          </a:r>
        </a:p>
      </dsp:txBody>
      <dsp:txXfrm>
        <a:off x="41173" y="1467426"/>
        <a:ext cx="2524751" cy="1224286"/>
      </dsp:txXfrm>
    </dsp:sp>
    <dsp:sp modelId="{F5C56868-B8AE-4F3F-B2B8-632047FF227A}">
      <dsp:nvSpPr>
        <dsp:cNvPr id="0" name=""/>
        <dsp:cNvSpPr/>
      </dsp:nvSpPr>
      <dsp:spPr>
        <a:xfrm rot="19457599">
          <a:off x="2483589" y="1684988"/>
          <a:ext cx="1281221" cy="41396"/>
        </a:xfrm>
        <a:custGeom>
          <a:avLst/>
          <a:gdLst/>
          <a:ahLst/>
          <a:cxnLst/>
          <a:rect l="0" t="0" r="0" b="0"/>
          <a:pathLst>
            <a:path>
              <a:moveTo>
                <a:pt x="0" y="20698"/>
              </a:moveTo>
              <a:lnTo>
                <a:pt x="1281221" y="20698"/>
              </a:lnTo>
            </a:path>
          </a:pathLst>
        </a:custGeom>
        <a:noFill/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92169" y="1673656"/>
        <a:ext cx="64061" cy="64061"/>
      </dsp:txXfrm>
    </dsp:sp>
    <dsp:sp modelId="{F2451BDF-82E0-4490-AB48-2C0713CE4A29}">
      <dsp:nvSpPr>
        <dsp:cNvPr id="0" name=""/>
        <dsp:cNvSpPr/>
      </dsp:nvSpPr>
      <dsp:spPr>
        <a:xfrm>
          <a:off x="3644385" y="681570"/>
          <a:ext cx="2600929" cy="13004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HEALTHCARE PERSONNEL</a:t>
          </a:r>
        </a:p>
      </dsp:txBody>
      <dsp:txXfrm>
        <a:off x="3682474" y="719659"/>
        <a:ext cx="2524751" cy="1224286"/>
      </dsp:txXfrm>
    </dsp:sp>
    <dsp:sp modelId="{FDD9265A-D90B-45A6-896D-0BE674AE6B9C}">
      <dsp:nvSpPr>
        <dsp:cNvPr id="0" name=""/>
        <dsp:cNvSpPr/>
      </dsp:nvSpPr>
      <dsp:spPr>
        <a:xfrm rot="2142401">
          <a:off x="2483589" y="2432755"/>
          <a:ext cx="1281221" cy="41396"/>
        </a:xfrm>
        <a:custGeom>
          <a:avLst/>
          <a:gdLst/>
          <a:ahLst/>
          <a:cxnLst/>
          <a:rect l="0" t="0" r="0" b="0"/>
          <a:pathLst>
            <a:path>
              <a:moveTo>
                <a:pt x="0" y="20698"/>
              </a:moveTo>
              <a:lnTo>
                <a:pt x="1281221" y="20698"/>
              </a:lnTo>
            </a:path>
          </a:pathLst>
        </a:custGeom>
        <a:noFill/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92169" y="2421423"/>
        <a:ext cx="64061" cy="64061"/>
      </dsp:txXfrm>
    </dsp:sp>
    <dsp:sp modelId="{7282ACF0-6EBA-46C3-B8B0-B83B2D2BE536}">
      <dsp:nvSpPr>
        <dsp:cNvPr id="0" name=""/>
        <dsp:cNvSpPr/>
      </dsp:nvSpPr>
      <dsp:spPr>
        <a:xfrm>
          <a:off x="3644385" y="2177105"/>
          <a:ext cx="2600929" cy="13004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PHYSICIAN OVERSIGHT</a:t>
          </a:r>
        </a:p>
      </dsp:txBody>
      <dsp:txXfrm>
        <a:off x="3682474" y="2215194"/>
        <a:ext cx="2524751" cy="1224286"/>
      </dsp:txXfrm>
    </dsp:sp>
    <dsp:sp modelId="{706664B9-EAF9-41F7-A661-D63441724BA6}">
      <dsp:nvSpPr>
        <dsp:cNvPr id="0" name=""/>
        <dsp:cNvSpPr/>
      </dsp:nvSpPr>
      <dsp:spPr>
        <a:xfrm>
          <a:off x="3084" y="3672639"/>
          <a:ext cx="2600929" cy="1300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LOCATION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REQUIREMENT</a:t>
          </a:r>
        </a:p>
      </dsp:txBody>
      <dsp:txXfrm>
        <a:off x="41173" y="3710728"/>
        <a:ext cx="2524751" cy="1224286"/>
      </dsp:txXfrm>
    </dsp:sp>
    <dsp:sp modelId="{BC4D42E1-C253-4FFA-B9B7-EFEDE1790FC8}">
      <dsp:nvSpPr>
        <dsp:cNvPr id="0" name=""/>
        <dsp:cNvSpPr/>
      </dsp:nvSpPr>
      <dsp:spPr>
        <a:xfrm>
          <a:off x="2604014" y="4302173"/>
          <a:ext cx="1040371" cy="41396"/>
        </a:xfrm>
        <a:custGeom>
          <a:avLst/>
          <a:gdLst/>
          <a:ahLst/>
          <a:cxnLst/>
          <a:rect l="0" t="0" r="0" b="0"/>
          <a:pathLst>
            <a:path>
              <a:moveTo>
                <a:pt x="0" y="20698"/>
              </a:moveTo>
              <a:lnTo>
                <a:pt x="1040371" y="20698"/>
              </a:lnTo>
            </a:path>
          </a:pathLst>
        </a:custGeom>
        <a:noFill/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98190" y="4296862"/>
        <a:ext cx="52018" cy="52018"/>
      </dsp:txXfrm>
    </dsp:sp>
    <dsp:sp modelId="{0370563D-A715-434F-B680-F79E7306D0B5}">
      <dsp:nvSpPr>
        <dsp:cNvPr id="0" name=""/>
        <dsp:cNvSpPr/>
      </dsp:nvSpPr>
      <dsp:spPr>
        <a:xfrm>
          <a:off x="3644385" y="3672639"/>
          <a:ext cx="2600929" cy="13004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NONE</a:t>
          </a:r>
        </a:p>
      </dsp:txBody>
      <dsp:txXfrm>
        <a:off x="3682474" y="3710728"/>
        <a:ext cx="2524751" cy="12242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438DB-71FB-47E8-89F6-1193DAF309A0}">
      <dsp:nvSpPr>
        <dsp:cNvPr id="0" name=""/>
        <dsp:cNvSpPr/>
      </dsp:nvSpPr>
      <dsp:spPr>
        <a:xfrm>
          <a:off x="448689" y="1535684"/>
          <a:ext cx="733271" cy="7332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0848B5-355A-4BF7-854C-8699200ECAB7}">
      <dsp:nvSpPr>
        <dsp:cNvPr id="0" name=""/>
        <dsp:cNvSpPr/>
      </dsp:nvSpPr>
      <dsp:spPr>
        <a:xfrm>
          <a:off x="579" y="2573516"/>
          <a:ext cx="1629492" cy="651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GOALS/ADVANTAGES OF DAYTIME INTERVENTION:</a:t>
          </a:r>
        </a:p>
      </dsp:txBody>
      <dsp:txXfrm>
        <a:off x="579" y="2573516"/>
        <a:ext cx="1629492" cy="651796"/>
      </dsp:txXfrm>
    </dsp:sp>
    <dsp:sp modelId="{50E1AC7C-A629-4E8C-B375-7B78AE05EFA2}">
      <dsp:nvSpPr>
        <dsp:cNvPr id="0" name=""/>
        <dsp:cNvSpPr/>
      </dsp:nvSpPr>
      <dsp:spPr>
        <a:xfrm>
          <a:off x="2363343" y="1535684"/>
          <a:ext cx="733271" cy="7332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0D5DF5-DBA3-4087-98BD-73998E28B3A1}">
      <dsp:nvSpPr>
        <dsp:cNvPr id="0" name=""/>
        <dsp:cNvSpPr/>
      </dsp:nvSpPr>
      <dsp:spPr>
        <a:xfrm>
          <a:off x="1915232" y="2573516"/>
          <a:ext cx="1629492" cy="651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BEHAVIORAL AND PSYCHOLOGICAL MASK DESENSITIZATION TECHNIQUES</a:t>
          </a:r>
        </a:p>
      </dsp:txBody>
      <dsp:txXfrm>
        <a:off x="1915232" y="2573516"/>
        <a:ext cx="1629492" cy="651796"/>
      </dsp:txXfrm>
    </dsp:sp>
    <dsp:sp modelId="{CD8E8D39-3F56-4812-BC35-50A771D3DA76}">
      <dsp:nvSpPr>
        <dsp:cNvPr id="0" name=""/>
        <dsp:cNvSpPr/>
      </dsp:nvSpPr>
      <dsp:spPr>
        <a:xfrm>
          <a:off x="4277996" y="1535684"/>
          <a:ext cx="733271" cy="7332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E179D7-1716-4D95-B904-DD785A571130}">
      <dsp:nvSpPr>
        <dsp:cNvPr id="0" name=""/>
        <dsp:cNvSpPr/>
      </dsp:nvSpPr>
      <dsp:spPr>
        <a:xfrm>
          <a:off x="3829886" y="2573516"/>
          <a:ext cx="1629492" cy="651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TIME AND RESOURCES</a:t>
          </a:r>
        </a:p>
      </dsp:txBody>
      <dsp:txXfrm>
        <a:off x="3829886" y="2573516"/>
        <a:ext cx="1629492" cy="651796"/>
      </dsp:txXfrm>
    </dsp:sp>
    <dsp:sp modelId="{5C7C0F73-D17D-4404-B724-FB8561E0BAED}">
      <dsp:nvSpPr>
        <dsp:cNvPr id="0" name=""/>
        <dsp:cNvSpPr/>
      </dsp:nvSpPr>
      <dsp:spPr>
        <a:xfrm>
          <a:off x="6192649" y="1535684"/>
          <a:ext cx="733271" cy="7332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D137AB-34AF-4E0D-A282-913D3A744D8B}">
      <dsp:nvSpPr>
        <dsp:cNvPr id="0" name=""/>
        <dsp:cNvSpPr/>
      </dsp:nvSpPr>
      <dsp:spPr>
        <a:xfrm>
          <a:off x="5744539" y="2573516"/>
          <a:ext cx="1629492" cy="651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DATA CARD DOWNLOAD CAPABILITY</a:t>
          </a:r>
        </a:p>
      </dsp:txBody>
      <dsp:txXfrm>
        <a:off x="5744539" y="2573516"/>
        <a:ext cx="1629492" cy="651796"/>
      </dsp:txXfrm>
    </dsp:sp>
    <dsp:sp modelId="{1604FB69-B486-4C71-90B1-A4BC10607368}">
      <dsp:nvSpPr>
        <dsp:cNvPr id="0" name=""/>
        <dsp:cNvSpPr/>
      </dsp:nvSpPr>
      <dsp:spPr>
        <a:xfrm>
          <a:off x="448689" y="3632686"/>
          <a:ext cx="733271" cy="73327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E52D25-655D-498C-878D-66D4C4B7D5CF}">
      <dsp:nvSpPr>
        <dsp:cNvPr id="0" name=""/>
        <dsp:cNvSpPr/>
      </dsp:nvSpPr>
      <dsp:spPr>
        <a:xfrm>
          <a:off x="579" y="4670517"/>
          <a:ext cx="1629492" cy="651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ON THE SPOT PHYSICIAN EVALUATION/ORDER</a:t>
          </a:r>
        </a:p>
      </dsp:txBody>
      <dsp:txXfrm>
        <a:off x="579" y="4670517"/>
        <a:ext cx="1629492" cy="651796"/>
      </dsp:txXfrm>
    </dsp:sp>
    <dsp:sp modelId="{2C563788-1F5C-4535-A74A-782E2352BC6C}">
      <dsp:nvSpPr>
        <dsp:cNvPr id="0" name=""/>
        <dsp:cNvSpPr/>
      </dsp:nvSpPr>
      <dsp:spPr>
        <a:xfrm>
          <a:off x="2363343" y="3632686"/>
          <a:ext cx="733271" cy="73327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709E1-9CA9-4BBD-8C33-93CBC7B00674}">
      <dsp:nvSpPr>
        <dsp:cNvPr id="0" name=""/>
        <dsp:cNvSpPr/>
      </dsp:nvSpPr>
      <dsp:spPr>
        <a:xfrm>
          <a:off x="1915232" y="4670517"/>
          <a:ext cx="1629492" cy="651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1:1 CARE OPPORTUNITIES</a:t>
          </a:r>
        </a:p>
      </dsp:txBody>
      <dsp:txXfrm>
        <a:off x="1915232" y="4670517"/>
        <a:ext cx="1629492" cy="651796"/>
      </dsp:txXfrm>
    </dsp:sp>
    <dsp:sp modelId="{3FE203B9-37E6-4A8A-A970-2B35C8F136E3}">
      <dsp:nvSpPr>
        <dsp:cNvPr id="0" name=""/>
        <dsp:cNvSpPr/>
      </dsp:nvSpPr>
      <dsp:spPr>
        <a:xfrm>
          <a:off x="4277996" y="3632686"/>
          <a:ext cx="733271" cy="733271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AEF5FD-7042-4929-815C-C60B764CFE1B}">
      <dsp:nvSpPr>
        <dsp:cNvPr id="0" name=""/>
        <dsp:cNvSpPr/>
      </dsp:nvSpPr>
      <dsp:spPr>
        <a:xfrm>
          <a:off x="3829886" y="4670517"/>
          <a:ext cx="1629492" cy="651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REDUCED STRESS SETTING</a:t>
          </a:r>
        </a:p>
      </dsp:txBody>
      <dsp:txXfrm>
        <a:off x="3829886" y="4670517"/>
        <a:ext cx="1629492" cy="651796"/>
      </dsp:txXfrm>
    </dsp:sp>
    <dsp:sp modelId="{E0BCF460-371A-44A8-B3F0-14A0A3C0212E}">
      <dsp:nvSpPr>
        <dsp:cNvPr id="0" name=""/>
        <dsp:cNvSpPr/>
      </dsp:nvSpPr>
      <dsp:spPr>
        <a:xfrm>
          <a:off x="6192649" y="3632686"/>
          <a:ext cx="733271" cy="733271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996D4A-0B97-4574-BF3D-1180EDD42E45}">
      <dsp:nvSpPr>
        <dsp:cNvPr id="0" name=""/>
        <dsp:cNvSpPr/>
      </dsp:nvSpPr>
      <dsp:spPr>
        <a:xfrm>
          <a:off x="5744539" y="4670517"/>
          <a:ext cx="1629492" cy="651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GAPS IN CARE AND ↑ “IN-NEED” PATIENTS CALL FOR A CPAP INITIATION AND MANAGEMENT SERVICE.</a:t>
          </a:r>
        </a:p>
      </dsp:txBody>
      <dsp:txXfrm>
        <a:off x="5744539" y="4670517"/>
        <a:ext cx="1629492" cy="6517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0A716-BF55-4409-B253-930B59067188}">
      <dsp:nvSpPr>
        <dsp:cNvPr id="0" name=""/>
        <dsp:cNvSpPr/>
      </dsp:nvSpPr>
      <dsp:spPr>
        <a:xfrm>
          <a:off x="3330" y="775093"/>
          <a:ext cx="1030846" cy="10308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5ECD5E-2032-4026-93FF-A37D0B0B4041}">
      <dsp:nvSpPr>
        <dsp:cNvPr id="0" name=""/>
        <dsp:cNvSpPr/>
      </dsp:nvSpPr>
      <dsp:spPr>
        <a:xfrm>
          <a:off x="219807" y="991571"/>
          <a:ext cx="597891" cy="5978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C578FF-5B9A-41DA-A2D3-59FE83FC99C6}">
      <dsp:nvSpPr>
        <dsp:cNvPr id="0" name=""/>
        <dsp:cNvSpPr/>
      </dsp:nvSpPr>
      <dsp:spPr>
        <a:xfrm>
          <a:off x="1255072" y="775093"/>
          <a:ext cx="2429853" cy="1030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/>
            <a:t>Brief, daytime, less threatening exposure to pressurized airflow </a:t>
          </a:r>
          <a:endParaRPr lang="en-US" sz="1600" kern="1200" dirty="0"/>
        </a:p>
      </dsp:txBody>
      <dsp:txXfrm>
        <a:off x="1255072" y="775093"/>
        <a:ext cx="2429853" cy="1030846"/>
      </dsp:txXfrm>
    </dsp:sp>
    <dsp:sp modelId="{E0AF52A6-D490-4417-942B-3CAD755760F6}">
      <dsp:nvSpPr>
        <dsp:cNvPr id="0" name=""/>
        <dsp:cNvSpPr/>
      </dsp:nvSpPr>
      <dsp:spPr>
        <a:xfrm>
          <a:off x="4108309" y="775093"/>
          <a:ext cx="1030846" cy="10308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908AD5-FD75-4E12-A6CE-ED3211E323A0}">
      <dsp:nvSpPr>
        <dsp:cNvPr id="0" name=""/>
        <dsp:cNvSpPr/>
      </dsp:nvSpPr>
      <dsp:spPr>
        <a:xfrm>
          <a:off x="4324787" y="991571"/>
          <a:ext cx="597891" cy="5978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9FB26C-96E9-41D5-BD85-762C27CA48E2}">
      <dsp:nvSpPr>
        <dsp:cNvPr id="0" name=""/>
        <dsp:cNvSpPr/>
      </dsp:nvSpPr>
      <dsp:spPr>
        <a:xfrm>
          <a:off x="5360052" y="775093"/>
          <a:ext cx="2429853" cy="1030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/>
            <a:t>Meaningful desensitization trial of masks in sleep or recumbent position </a:t>
          </a:r>
          <a:endParaRPr lang="en-US" sz="1600" kern="1200" dirty="0"/>
        </a:p>
      </dsp:txBody>
      <dsp:txXfrm>
        <a:off x="5360052" y="775093"/>
        <a:ext cx="2429853" cy="1030846"/>
      </dsp:txXfrm>
    </dsp:sp>
    <dsp:sp modelId="{33205A81-F522-4BDF-9C71-B5D172468F15}">
      <dsp:nvSpPr>
        <dsp:cNvPr id="0" name=""/>
        <dsp:cNvSpPr/>
      </dsp:nvSpPr>
      <dsp:spPr>
        <a:xfrm>
          <a:off x="8213289" y="775093"/>
          <a:ext cx="1030846" cy="10308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F3BC38-9C78-415F-9A2A-B00F4BC0D1B7}">
      <dsp:nvSpPr>
        <dsp:cNvPr id="0" name=""/>
        <dsp:cNvSpPr/>
      </dsp:nvSpPr>
      <dsp:spPr>
        <a:xfrm>
          <a:off x="8429767" y="991571"/>
          <a:ext cx="597891" cy="5978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B69A82-FAFC-4872-84E0-94221FDB4BB5}">
      <dsp:nvSpPr>
        <dsp:cNvPr id="0" name=""/>
        <dsp:cNvSpPr/>
      </dsp:nvSpPr>
      <dsp:spPr>
        <a:xfrm>
          <a:off x="9465032" y="775093"/>
          <a:ext cx="2429853" cy="1030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/>
            <a:t>Identify and manage behavioral factors (emotional conflicts or imagery deficits)</a:t>
          </a:r>
          <a:endParaRPr lang="en-US" sz="1600" kern="1200" dirty="0"/>
        </a:p>
      </dsp:txBody>
      <dsp:txXfrm>
        <a:off x="9465032" y="775093"/>
        <a:ext cx="2429853" cy="1030846"/>
      </dsp:txXfrm>
    </dsp:sp>
    <dsp:sp modelId="{134F7E6B-3B19-4364-963E-F63A9D80C9DA}">
      <dsp:nvSpPr>
        <dsp:cNvPr id="0" name=""/>
        <dsp:cNvSpPr/>
      </dsp:nvSpPr>
      <dsp:spPr>
        <a:xfrm>
          <a:off x="3330" y="2545722"/>
          <a:ext cx="1030846" cy="10308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6F5CAF-6125-4F2A-811C-441B77F5C672}">
      <dsp:nvSpPr>
        <dsp:cNvPr id="0" name=""/>
        <dsp:cNvSpPr/>
      </dsp:nvSpPr>
      <dsp:spPr>
        <a:xfrm>
          <a:off x="219807" y="2762200"/>
          <a:ext cx="597891" cy="5978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0E815F-BF4F-44CC-970B-608C98046CFE}">
      <dsp:nvSpPr>
        <dsp:cNvPr id="0" name=""/>
        <dsp:cNvSpPr/>
      </dsp:nvSpPr>
      <dsp:spPr>
        <a:xfrm>
          <a:off x="1255072" y="2545722"/>
          <a:ext cx="2429853" cy="1030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/>
            <a:t>The sleep specialist is available to assist.</a:t>
          </a:r>
          <a:endParaRPr lang="en-US" sz="1600" kern="1200" dirty="0"/>
        </a:p>
      </dsp:txBody>
      <dsp:txXfrm>
        <a:off x="1255072" y="2545722"/>
        <a:ext cx="2429853" cy="1030846"/>
      </dsp:txXfrm>
    </dsp:sp>
    <dsp:sp modelId="{D042A69C-9306-4670-B2B7-4E4F86E0A0E0}">
      <dsp:nvSpPr>
        <dsp:cNvPr id="0" name=""/>
        <dsp:cNvSpPr/>
      </dsp:nvSpPr>
      <dsp:spPr>
        <a:xfrm>
          <a:off x="4108309" y="2545722"/>
          <a:ext cx="1030846" cy="103084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799A5A-0D7F-4375-AD46-4DFC6D21B83D}">
      <dsp:nvSpPr>
        <dsp:cNvPr id="0" name=""/>
        <dsp:cNvSpPr/>
      </dsp:nvSpPr>
      <dsp:spPr>
        <a:xfrm>
          <a:off x="4324787" y="2762200"/>
          <a:ext cx="597891" cy="59789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9EBE78-E11F-4A8D-8498-D1752697A350}">
      <dsp:nvSpPr>
        <dsp:cNvPr id="0" name=""/>
        <dsp:cNvSpPr/>
      </dsp:nvSpPr>
      <dsp:spPr>
        <a:xfrm>
          <a:off x="5360052" y="2545722"/>
          <a:ext cx="2429853" cy="1030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/>
            <a:t>The procedure is reimbursable under existing CPT codes</a:t>
          </a:r>
          <a:endParaRPr lang="en-US" sz="1600" kern="1200" dirty="0"/>
        </a:p>
      </dsp:txBody>
      <dsp:txXfrm>
        <a:off x="5360052" y="2545722"/>
        <a:ext cx="2429853" cy="1030846"/>
      </dsp:txXfrm>
    </dsp:sp>
    <dsp:sp modelId="{90644225-B5D6-4F30-98A0-B5C51DA5D146}">
      <dsp:nvSpPr>
        <dsp:cNvPr id="0" name=""/>
        <dsp:cNvSpPr/>
      </dsp:nvSpPr>
      <dsp:spPr>
        <a:xfrm>
          <a:off x="8213289" y="2545722"/>
          <a:ext cx="1030846" cy="10308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DEF63B-05C6-45BF-B195-8F446D9CC709}">
      <dsp:nvSpPr>
        <dsp:cNvPr id="0" name=""/>
        <dsp:cNvSpPr/>
      </dsp:nvSpPr>
      <dsp:spPr>
        <a:xfrm>
          <a:off x="8429767" y="2762200"/>
          <a:ext cx="597891" cy="59789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091560-82B4-40D1-8939-BE6650B972A0}">
      <dsp:nvSpPr>
        <dsp:cNvPr id="0" name=""/>
        <dsp:cNvSpPr/>
      </dsp:nvSpPr>
      <dsp:spPr>
        <a:xfrm>
          <a:off x="9465032" y="2545722"/>
          <a:ext cx="2429853" cy="1030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/>
            <a:t>Introduce BSM concepts into daytime CPAP clinics.</a:t>
          </a:r>
          <a:endParaRPr lang="en-US" sz="1600" kern="1200" dirty="0"/>
        </a:p>
      </dsp:txBody>
      <dsp:txXfrm>
        <a:off x="9465032" y="2545722"/>
        <a:ext cx="2429853" cy="10308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EA581-0DA1-410B-9E76-B2D731F6E722}">
      <dsp:nvSpPr>
        <dsp:cNvPr id="0" name=""/>
        <dsp:cNvSpPr/>
      </dsp:nvSpPr>
      <dsp:spPr>
        <a:xfrm>
          <a:off x="-241947" y="9593"/>
          <a:ext cx="6507636" cy="142094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DE2D6B-907E-4C3A-8075-08AC82454325}">
      <dsp:nvSpPr>
        <dsp:cNvPr id="0" name=""/>
        <dsp:cNvSpPr/>
      </dsp:nvSpPr>
      <dsp:spPr>
        <a:xfrm>
          <a:off x="187887" y="329305"/>
          <a:ext cx="781518" cy="7815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A658A3-8AD5-4B51-A52A-B72816FD533E}">
      <dsp:nvSpPr>
        <dsp:cNvPr id="0" name=""/>
        <dsp:cNvSpPr/>
      </dsp:nvSpPr>
      <dsp:spPr>
        <a:xfrm>
          <a:off x="1399240" y="9593"/>
          <a:ext cx="2928436" cy="1420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383" tIns="150383" rIns="150383" bIns="15038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Transition</a:t>
          </a:r>
        </a:p>
      </dsp:txBody>
      <dsp:txXfrm>
        <a:off x="1399240" y="9593"/>
        <a:ext cx="2928436" cy="1420942"/>
      </dsp:txXfrm>
    </dsp:sp>
    <dsp:sp modelId="{F7C48D4B-CD01-47AD-85D6-DAB5006C4C7F}">
      <dsp:nvSpPr>
        <dsp:cNvPr id="0" name=""/>
        <dsp:cNvSpPr/>
      </dsp:nvSpPr>
      <dsp:spPr>
        <a:xfrm>
          <a:off x="3896409" y="9593"/>
          <a:ext cx="2797336" cy="1420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383" tIns="150383" rIns="150383" bIns="15038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Transition patients from HSAT portables to APAP or in-lab Therapeutic sleep studies.</a:t>
          </a:r>
        </a:p>
      </dsp:txBody>
      <dsp:txXfrm>
        <a:off x="3896409" y="9593"/>
        <a:ext cx="2797336" cy="1420942"/>
      </dsp:txXfrm>
    </dsp:sp>
    <dsp:sp modelId="{ECDC40B4-47BF-4C85-9068-CCA7EA193288}">
      <dsp:nvSpPr>
        <dsp:cNvPr id="0" name=""/>
        <dsp:cNvSpPr/>
      </dsp:nvSpPr>
      <dsp:spPr>
        <a:xfrm>
          <a:off x="-241947" y="2117660"/>
          <a:ext cx="6507636" cy="142094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C9F704-5130-4387-BFCA-BE9A48E6615A}">
      <dsp:nvSpPr>
        <dsp:cNvPr id="0" name=""/>
        <dsp:cNvSpPr/>
      </dsp:nvSpPr>
      <dsp:spPr>
        <a:xfrm>
          <a:off x="187887" y="2437372"/>
          <a:ext cx="781518" cy="7815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A464DE-C085-40CF-9523-CA760C2654BC}">
      <dsp:nvSpPr>
        <dsp:cNvPr id="0" name=""/>
        <dsp:cNvSpPr/>
      </dsp:nvSpPr>
      <dsp:spPr>
        <a:xfrm>
          <a:off x="1399240" y="2117660"/>
          <a:ext cx="2928436" cy="1420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383" tIns="150383" rIns="150383" bIns="15038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Prevent</a:t>
          </a:r>
        </a:p>
      </dsp:txBody>
      <dsp:txXfrm>
        <a:off x="1399240" y="2117660"/>
        <a:ext cx="2928436" cy="1420942"/>
      </dsp:txXfrm>
    </dsp:sp>
    <dsp:sp modelId="{81692D34-F66F-4C43-A5B7-D45B97F61BC7}">
      <dsp:nvSpPr>
        <dsp:cNvPr id="0" name=""/>
        <dsp:cNvSpPr/>
      </dsp:nvSpPr>
      <dsp:spPr>
        <a:xfrm>
          <a:off x="3901343" y="1785771"/>
          <a:ext cx="2787469" cy="2084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383" tIns="150383" rIns="150383" bIns="15038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Prevent denials by insurers due to patients not meeting adherence minimums, and in more complex cases… </a:t>
          </a:r>
        </a:p>
      </dsp:txBody>
      <dsp:txXfrm>
        <a:off x="3901343" y="1785771"/>
        <a:ext cx="2787469" cy="2084720"/>
      </dsp:txXfrm>
    </dsp:sp>
    <dsp:sp modelId="{DE050FA0-78C4-4B1C-AE4B-0C608F0D6840}">
      <dsp:nvSpPr>
        <dsp:cNvPr id="0" name=""/>
        <dsp:cNvSpPr/>
      </dsp:nvSpPr>
      <dsp:spPr>
        <a:xfrm>
          <a:off x="-241947" y="4225727"/>
          <a:ext cx="6507636" cy="142094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D23CF3-1168-407D-9BC7-5F61BE1EE26A}">
      <dsp:nvSpPr>
        <dsp:cNvPr id="0" name=""/>
        <dsp:cNvSpPr/>
      </dsp:nvSpPr>
      <dsp:spPr>
        <a:xfrm>
          <a:off x="187887" y="4545439"/>
          <a:ext cx="781518" cy="78151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85D838-094E-420C-8BA7-8BDDA5FB4C2C}">
      <dsp:nvSpPr>
        <dsp:cNvPr id="0" name=""/>
        <dsp:cNvSpPr/>
      </dsp:nvSpPr>
      <dsp:spPr>
        <a:xfrm>
          <a:off x="1399240" y="4225727"/>
          <a:ext cx="2928436" cy="1420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383" tIns="150383" rIns="150383" bIns="15038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Transfer</a:t>
          </a:r>
        </a:p>
      </dsp:txBody>
      <dsp:txXfrm>
        <a:off x="1399240" y="4225727"/>
        <a:ext cx="2928436" cy="1420942"/>
      </dsp:txXfrm>
    </dsp:sp>
    <dsp:sp modelId="{CC50A998-F9AB-4FFA-8EF0-5AB8FCE77FFB}">
      <dsp:nvSpPr>
        <dsp:cNvPr id="0" name=""/>
        <dsp:cNvSpPr/>
      </dsp:nvSpPr>
      <dsp:spPr>
        <a:xfrm>
          <a:off x="3840571" y="4225727"/>
          <a:ext cx="2909013" cy="1420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383" tIns="150383" rIns="150383" bIns="15038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Transfer patients on ventilatory treatment to AVAPs/</a:t>
          </a:r>
          <a:r>
            <a:rPr lang="en-US" sz="1800" kern="1200" dirty="0" err="1"/>
            <a:t>iVAPs</a:t>
          </a:r>
          <a:r>
            <a:rPr lang="en-US" sz="1800" kern="1200" dirty="0"/>
            <a:t> or </a:t>
          </a:r>
          <a:r>
            <a:rPr lang="en-US" sz="1800" kern="1200" dirty="0" err="1"/>
            <a:t>BiLevel</a:t>
          </a:r>
          <a:r>
            <a:rPr lang="en-US" sz="1800" kern="1200" dirty="0"/>
            <a:t> treatment. </a:t>
          </a:r>
        </a:p>
      </dsp:txBody>
      <dsp:txXfrm>
        <a:off x="3840571" y="4225727"/>
        <a:ext cx="2909013" cy="1420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20BB3-3CCB-4FE5-991B-82F6BCB48AF3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46DE6-3336-457D-A091-FA20AC1C5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33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42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6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48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46DE6-3336-457D-A091-FA20AC1C53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094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C59D85D1-8564-4138-9516-28B6ABD637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ED7BA79C-625C-4D1B-9705-239DDAB96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5F95621E-77AE-4004-BCDE-1CFB5388FF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2CF4649-2468-4566-A2A3-019E471F3F08}" type="slidenum">
              <a:rPr lang="en-US" altLang="en-US">
                <a:ea typeface="ＭＳ Ｐゴシック" panose="020B0600070205080204" pitchFamily="34" charset="-128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45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09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189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905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399B3FF1-C6CB-4D79-A2E5-3FB23D4F31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F129AE43-BF7C-4910-BC1B-FEDAE9BDA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5E04A67D-B36A-4CC7-874C-7FAF2719B2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BEA91E0-08F0-4EE5-9AC1-64DFBFA1CF80}" type="slidenum">
              <a:rPr lang="en-US" altLang="en-US">
                <a:ea typeface="ＭＳ Ｐゴシック" panose="020B0600070205080204" pitchFamily="34" charset="-128"/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95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347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860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38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54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167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460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46DE6-3336-457D-A091-FA20AC1C53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8896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986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002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46DE6-3336-457D-A091-FA20AC1C53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8758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91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284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46DE6-3336-457D-A091-FA20AC1C53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3993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46DE6-3336-457D-A091-FA20AC1C53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5192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148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651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6bd56c9061_0_16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0" name="Google Shape;850;g6bd56c9061_0_16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4175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46DE6-3336-457D-A091-FA20AC1C53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510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76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46DE6-3336-457D-A091-FA20AC1C53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664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46DE6-3336-457D-A091-FA20AC1C53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556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54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12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C633830-2244-49AE-BC4A-47F415C177C6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Limina Sleep Consulting LLC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983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953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C60A3CB-F1D9-4C0E-8B83-07AD9249D5D5}"/>
              </a:ext>
            </a:extLst>
          </p:cNvPr>
          <p:cNvSpPr>
            <a:spLocks noGrp="1" noChangeArrowheads="1"/>
          </p:cNvSpPr>
          <p:nvPr userDrawn="1"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7DC1B8-4E17-4C51-91FC-BAE2A4ED6F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5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85988-D471-47CC-8B7A-D02684093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486E7A-DC39-4D99-A4BF-F285C06D3A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A2053-6CA5-4D8D-A947-0D0162902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4FAA-B195-466C-9E4A-C277EC4C778A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D6183-F8FE-4DEB-9430-DD6E52C22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98FA9-B248-43DB-8FDF-0A74CFC59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3C52-CACD-4E5C-B109-C14F25F5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15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F30C0-F534-4DC0-9C86-EEA2207F9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CEC38-1231-45D9-BAB7-BBB2137E6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8C7D3-C253-4E18-AE61-24D5FA6BA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4FAA-B195-466C-9E4A-C277EC4C778A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124E1-8155-4455-B402-EA4F1A9A4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07758-FE0A-4D90-A15B-DBFF51480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3C52-CACD-4E5C-B109-C14F25F5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82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58E1A-ED93-4E95-9F34-AEEB2D62C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40C87-7169-46DE-ADCD-A3FD55936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F7ADE-B259-48B4-8B2C-1523E1382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4FAA-B195-466C-9E4A-C277EC4C778A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EFAF3-997A-40E1-BA7C-ED1CE490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F6FA7-BFD5-450B-BDA5-ADA71AC4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3C52-CACD-4E5C-B109-C14F25F5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91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BDE46-174A-4837-B61B-20D3478F5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9BC0D-1C52-4C29-A7A8-127CCFD099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CBA516-BDE0-4EF9-A6ED-40FB11606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A19237-9284-44F3-AC38-CA0254BED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4FAA-B195-466C-9E4A-C277EC4C778A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073A07-0489-40F9-A8E0-982B7B26E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27E2A-A823-482C-92ED-992F31801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3C52-CACD-4E5C-B109-C14F25F5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63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98A98-926B-49BC-A566-3699320BD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1D57D-AB4A-4AB1-A062-0EEF3AE8E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54FE0E-A64A-4F3B-A791-59E9B8E074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84BFE6-D26C-49CC-BB34-8F5211487F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0AAE6A-DB10-4D56-9FCF-153E4D8D42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E7CDA9-DEFF-4FD1-8FB4-7C8130F19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4FAA-B195-466C-9E4A-C277EC4C778A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B922B0-078F-4898-A971-7011F1DF6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EE9723-9456-4704-96CE-F2D8C3C62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3C52-CACD-4E5C-B109-C14F25F5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73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047A7-2E9F-49B0-AB42-4BE31D7D3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F73276-A625-4FE6-A896-C8C015089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4FAA-B195-466C-9E4A-C277EC4C778A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4B14-F1EF-4562-AB91-6B0DB7F58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87B30E-D5DC-4D03-AB7A-432E0808F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3C52-CACD-4E5C-B109-C14F25F5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47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5A50FD-B3CD-4C06-8A42-C1DCFB2B0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4FAA-B195-466C-9E4A-C277EC4C778A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2DE725-5159-482A-BB86-1F8576EEF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217880-BFD5-49E8-8101-FB92EDF8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3C52-CACD-4E5C-B109-C14F25F5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49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ACC68-B4C0-41A6-8888-A026FE0D8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C25B4-B67F-45C8-AF27-EBE2E85F2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BBE984-2E84-4F0B-A789-709CC211D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2CFA54-4732-41CE-803F-953F21829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4FAA-B195-466C-9E4A-C277EC4C778A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7B9907-B713-44B1-A1E0-5EA98B5DB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7FBD0-9E41-411C-B7D5-A0B5AD72B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3C52-CACD-4E5C-B109-C14F25F5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6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Limina Sleep Consulting, LLC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881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1F563-52E9-44BD-83A3-E80FE1308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512931-DA94-4ADD-9211-4A8E2ACF71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F8E1A7-69B9-4F10-BD2B-FD576F6529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450F1-FEF7-4248-9D47-06CBB8569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4FAA-B195-466C-9E4A-C277EC4C778A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24C3C-2071-40D8-915F-6D5607CD8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66A063-7460-43DB-8992-B93170C9C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3C52-CACD-4E5C-B109-C14F25F5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34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B1B9F-B0EF-4D1C-A990-CF3BCAD4C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95015-2D8D-437D-83F2-DAE944FFD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2629F-F790-47FB-9931-FEA6F8A3A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4FAA-B195-466C-9E4A-C277EC4C778A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84DB7-3EC8-403D-B4D6-28A03D727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CD6C0-6ECC-410B-B415-94423EEB6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3C52-CACD-4E5C-B109-C14F25F5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17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CE5AF5-690B-4CD9-A002-556A2E13EC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97309C-35FC-4FBD-A3AC-BD0504A8C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74355-3818-41DB-9A4D-643B018E9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4FAA-B195-466C-9E4A-C277EC4C778A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E3AA4-05D5-4B58-A110-6348599AE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53C4B-E3CC-457F-93DC-07D24CA7A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3C52-CACD-4E5C-B109-C14F25F5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19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1C0EA5CF-BAF8-42D9-B9D4-E6329F8D6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033" y="136528"/>
            <a:ext cx="11821584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5D147344-E0D5-472B-854A-08F6339AF2A3}"/>
              </a:ext>
            </a:extLst>
          </p:cNvPr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07485" y="2130428"/>
            <a:ext cx="9751483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D9619435-C9B1-4954-BB47-523AD84F739F}"/>
              </a:ext>
            </a:extLst>
          </p:cNvPr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607485" y="3886200"/>
            <a:ext cx="9751483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577A3DC-3662-45A6-BFEF-B18CEF43599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25FB4DFE-45D0-44E7-84F0-9C326B825D0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5B29F9DF-956C-4B6C-BE42-7925B797FBC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C0CECCE-4A82-4227-BB90-417CEF59B3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3594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82ADB-0092-4310-B1F6-47EC615AD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59922-7E92-4EDC-8456-E5DD50D8E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9A875-1A2E-4879-B816-FEFEEB531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BF9E8-1627-4FA2-B8C0-D90DAB12B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05213-9AC1-4220-AF6A-D7277C7A4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838A3-489C-4B30-B1B5-4AC8E448B7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1412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D98DC-A6A3-43D7-A113-A0F63C4AE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C1D79-9C78-41D8-92DE-2F633860E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E8059-9A5F-4A86-ABEA-65C408DDA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B3CB2-9E2D-4DFE-832F-E390D0433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083BC-07ED-4DFB-A87E-D2891ED31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734A0-006F-491A-9312-CF763146C4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9495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048B4-9938-4727-9395-B63654ED7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13FCE-F7FA-4592-BAF3-D15644DB3B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7485" y="1600203"/>
            <a:ext cx="5382683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CE47E-BD06-430C-AFAC-D00A0F131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3367" y="1600203"/>
            <a:ext cx="5382684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0E211A-2F26-44FA-AE75-F070CC3EF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93C99F-0D1D-4375-ADCA-325DD5544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1847FD-AAB2-4E31-8501-9C3920C3B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DF4EF-BABA-440C-8425-BBFBBD633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89794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07FFE-BB0F-4075-8004-5B7268D26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168253-DD87-4404-BA7B-B9E1A0EDE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66A31E-CFF7-4E2A-800F-321F358227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BECD98-F129-4619-BD48-EC52875DF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3E4BC3-C0D3-40E9-85DE-EF982494C5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680491-B890-42FA-8AAC-ED0E8DD0A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71429C-DEC1-4123-8AA5-A6BBC943C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08C055-8E99-4182-B92C-77B206B77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49B89-8B39-4028-98D2-022C24FE1C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027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E12D1-7B04-4CC5-B0E1-64F5840D8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DAC2D-BC82-41F3-8759-6C512E373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357BE3-9D7D-4D18-B4C8-D44B2A37B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2E073F-9B9F-402A-B187-02EF9CD8C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A3331-F872-44B2-8891-EEED0EF491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442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966564-EA9A-48C5-85C5-42AA25D97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B49C6-0E3D-47A9-A42E-415CA5864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3452D9-E32E-45B4-9984-F296523E9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AC81C-3ADF-4A0E-A61E-A4A3163360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235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C633830-2244-49AE-BC4A-47F415C177C6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Limina Sleep Consulting, LLC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2858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91D68-FB6D-483C-BCE3-1806B31B1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9F3DE-943A-4E50-BB24-7D38E54C0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3DA383-0EF0-4562-9DF2-1B560DEC0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A2218-8355-4E1A-BA59-4F6A5201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313284-BDB2-44A8-A9D6-604F61B02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4AFFE3-494D-452D-87A0-0F7AEFF2C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17582-2856-4C3B-A123-0F882B50EE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52684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83769-1D6D-48D3-9E19-F08FD2BD8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6F1F69-12B8-42DA-BAFA-9971E05E01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6EF2FF-CD4F-4302-8872-90A976664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18FC29-AE72-4877-8B2C-B304A6EEB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74FD26-4624-4106-BA2E-FEA01E0CF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7CC318-F322-4538-9559-37280D0A8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D969F-4207-44C8-BA7E-F8FF0E659E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1984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CD521-CA10-4FE0-9C38-137057A2A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A13203-96BF-49D8-ADE3-9A86F1CBA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01266-4BA1-42F6-BE55-EF7C8C8E2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70632-042A-4B1D-9957-15B745249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72305-710D-408E-B1A1-FDFD4B9AD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3A26C-0D1F-42CE-9C39-102EC248DD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9319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6F690E-A49E-421A-910A-BDFB458BB5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4967" y="274641"/>
            <a:ext cx="274108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07A048-6ADD-48DD-8219-7E2A63AE5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7485" y="274641"/>
            <a:ext cx="8024283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D72A1-2AA5-4975-AD00-4A207E8B9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75564-249F-4B90-A604-1D58A2AF4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D0804-0A6C-466D-8D52-205941FA8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F8404-8197-4792-8CFD-1028C60BE7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247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A5913-716A-4716-91F6-C2A477EA7E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1CD361-71C1-41FF-84F8-70CA59F756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922EE-F393-42E3-B5BC-D590CE99D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35010-26B5-494D-BA14-69B4484B3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E4403-F324-4E42-BAEA-060281AA7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1923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9281B-AB25-4632-8821-3955FE36F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ED24C-406E-4563-A38A-AC1ED55A8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73477-66C3-44A6-AFF3-C433F1EB4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B9C87-8D17-4FAB-B1EF-AE381E149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646D1-58AC-482F-960E-FCF87114F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6559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2F596-3B92-4320-A5D6-544D0DCD3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76672B-4504-43B4-BCF3-13B9A38B7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C324A-D0C5-4BAF-B8EC-4AF1DFDC2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CFDA0-2881-4D8D-9811-74E3F8C19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D2B7D-3DB7-426A-8D0F-57D680702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3732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B17E1-648F-4171-B14C-BDF38F0C7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40351-37E8-461D-BCF4-0D3656BFF6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EF7A20-421F-422F-8925-976BAC1A1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A48F1D-5694-495D-9D3A-8D968536A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C5B09A-FCA5-441F-8432-B6C212364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02FB33-3BEA-4461-B5F7-612B048C2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0580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A5CF5-02A5-4C73-9C26-6B704866B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13024-802E-462A-B04F-BD01D7050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FD08CF-158E-45B7-ADF9-B3710F9B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1D9DFE-7BD7-4F57-8D98-9965913859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0D46C3-2D42-4DC8-8879-4459EA3E10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09C32C-3226-4471-B646-7A7967369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E3707C-E9E2-4DDD-999E-1ACA6A4C0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169517-A733-4B25-ADA0-30A38E2BC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9692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C7E55-E9DC-42A8-9052-B50543743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A5DA2B-C134-4E2A-A33D-B94903F8B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3C5863-909E-4655-A519-22B69D827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8C1956-EEA3-4C99-862B-5C80BBFC5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491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Limina Sleep Consulting, LLC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8890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CD07FC-1BCA-4F50-B9E0-5A142A5C0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ACF552-C955-45B4-AC8E-2AD0A3862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EAFB4-BC42-4FEA-BD81-97881080D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4359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A5287-21A4-4876-86B5-77F7BE661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67A5B-CBAA-489E-A51E-6815E9A53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09CA37-27BB-4712-968E-90672C4B0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A73E9-FA82-489D-B553-E0F0DE040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382803-69C4-4888-810C-021003F3D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C4343-C3F5-4D47-9A1C-63108E2FE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6058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65573-0D9C-4AD9-9846-96B3F5160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B33A1D-14D3-4958-9AB5-12743E1FD1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FB2ED3-FA9D-4BAE-B0D8-765C3F5B4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E0402-ED36-4EB2-8646-446B54917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810EB8-C685-4F14-A3A6-51696015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145C1D-9BE3-4120-9D08-51B9300A2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1408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8DF54-3563-4E40-A83A-F84E2D6BF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401C0C-346D-4187-8C28-7082105FB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8D52B-F69A-4942-B8C9-BD20911BA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221B5-52DC-4A62-9B4F-157B3F3ED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57DEA-0B1E-4C4F-B440-CE2E3E2A3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4034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8125BE-9138-4A0D-A506-1D3DE81BDC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65CBC9-7793-4582-B9B6-12CB7EE20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9FD69-90BC-4020-8A14-95FCF24B2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873DF-7B54-488E-8518-16E35E20C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73098-7FD1-4604-9A36-EFE875A22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747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Limina Sleep Consulting, LLC</a:t>
            </a:r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64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Limina Sleep Consulting, LLC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491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Limina Sleep Consulting,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882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Limina Sleep Consulting, LLC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3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Limina Sleep Consulting LLC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85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C633830-2244-49AE-BC4A-47F415C177C6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Limina Sleep Consulting LLC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87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2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B60AB9-E260-4C84-9994-4E02B1584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5E0E6-45DC-409B-8E30-55EB6932C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A931B-DCB6-4590-915E-16F9B0F1B8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24FAA-B195-466C-9E4A-C277EC4C778A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89F98-1925-4A68-86D4-DD78A1E3E9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Limina Sleep Consulting LLC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A43A8-5300-41A0-9504-49A4DB1F42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73C52-CACD-4E5C-B109-C14F25F5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6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8B1D3FE-3FB1-46E9-A860-2B7DAB647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033" y="136528"/>
            <a:ext cx="11821584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C8D98FBF-072B-43BE-86F0-F9D31496A54E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07486" y="274638"/>
            <a:ext cx="1096856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E84D691E-664D-48A3-A2FC-7604EE284FF9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07486" y="1600203"/>
            <a:ext cx="109685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F80E3B55-8162-4323-821D-5BAFA3B7EB9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F244A2A4-04A8-4741-8E6F-D57780919B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AD3583F9-C193-4ADD-83FC-70558DC234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D2172EE-178E-458A-8499-08A252D574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25638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B05D87-04BA-4EE8-86F3-638B247CF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112DF-3125-457F-BF5E-F8D895695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D829D-D58C-4289-A7FC-797F6EB62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733A0-84F5-42E5-AC0E-4273E10846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666C9-CB36-4BC9-A6FE-10B1FEA80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13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circadiance/" TargetMode="External"/><Relationship Id="rId3" Type="http://schemas.openxmlformats.org/officeDocument/2006/relationships/image" Target="../media/image97.png"/><Relationship Id="rId7" Type="http://schemas.openxmlformats.org/officeDocument/2006/relationships/hyperlink" Target="mailto:info@circadiance.com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Relationship Id="rId6" Type="http://schemas.openxmlformats.org/officeDocument/2006/relationships/hyperlink" Target="mailto:LiminaSleepConsulting@Gmail.com" TargetMode="External"/><Relationship Id="rId5" Type="http://schemas.openxmlformats.org/officeDocument/2006/relationships/hyperlink" Target="https://circadiance.com/sleepweaver/" TargetMode="External"/><Relationship Id="rId4" Type="http://schemas.openxmlformats.org/officeDocument/2006/relationships/image" Target="../media/image98.png"/><Relationship Id="rId9" Type="http://schemas.openxmlformats.org/officeDocument/2006/relationships/hyperlink" Target="https://www.facebook.com/SleepWeave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0">
            <a:extLst>
              <a:ext uri="{FF2B5EF4-FFF2-40B4-BE49-F238E27FC236}">
                <a16:creationId xmlns:a16="http://schemas.microsoft.com/office/drawing/2014/main" id="{0EFD753D-6A49-46DD-9E82-AA6E2C62B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Rectangle 82">
            <a:extLst>
              <a:ext uri="{FF2B5EF4-FFF2-40B4-BE49-F238E27FC236}">
                <a16:creationId xmlns:a16="http://schemas.microsoft.com/office/drawing/2014/main" id="{138A5824-1F4A-4EE7-BC13-5BB48FC08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45" y="318582"/>
            <a:ext cx="4556762" cy="2028511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3B3FBC-367C-407A-B8F2-2F03B8AA36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6" y="318583"/>
            <a:ext cx="4556762" cy="204715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24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EXPANDING SLEEP LAB PAP SERVICES </a:t>
            </a:r>
            <a:br>
              <a:rPr lang="en-US" sz="24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24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FOR THE CLINICAL SLEEP EDUCATOR</a:t>
            </a: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CIRCADIANCE </a:t>
            </a:r>
            <a:r>
              <a:rPr lang="en-US" sz="2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SleepWeaver</a:t>
            </a: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CSE CPAP COMPLIANCE INITIATIVE</a:t>
            </a:r>
            <a:br>
              <a:rPr lang="en-US" sz="1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1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43CD6E1-815C-406F-9DEF-7E1E07BFC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205" y="318582"/>
            <a:ext cx="1896907" cy="18969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07C626-1FD7-482D-98F7-C5B6BBE38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5057" y="333326"/>
            <a:ext cx="1882162" cy="18821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46A891-38EA-4C84-8DBC-B1404C4786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1580" y="333327"/>
            <a:ext cx="1882162" cy="1882162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4E769E3C-723A-42C2-B9C3-91455F6ABB3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131" b="15257"/>
          <a:stretch/>
        </p:blipFill>
        <p:spPr>
          <a:xfrm>
            <a:off x="70008" y="2407224"/>
            <a:ext cx="3774879" cy="1151223"/>
          </a:xfrm>
          <a:prstGeom prst="rect">
            <a:avLst/>
          </a:prstGeom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0F8BFD3B-29FB-4A95-BB51-220F8A6C5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6650" y="2429124"/>
            <a:ext cx="4561251" cy="4108837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E7A517-4FC0-492E-A107-07A279698D9A}"/>
              </a:ext>
            </a:extLst>
          </p:cNvPr>
          <p:cNvSpPr/>
          <p:nvPr/>
        </p:nvSpPr>
        <p:spPr>
          <a:xfrm>
            <a:off x="5262159" y="2758930"/>
            <a:ext cx="3944010" cy="345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FFFFFF"/>
                </a:solidFill>
              </a:rPr>
              <a:t>The following program is provided by </a:t>
            </a:r>
            <a:r>
              <a:rPr lang="en-US" sz="1700" dirty="0" err="1">
                <a:solidFill>
                  <a:srgbClr val="FFFFFF"/>
                </a:solidFill>
              </a:rPr>
              <a:t>Circadiance</a:t>
            </a:r>
            <a:r>
              <a:rPr lang="en-US" sz="1700" dirty="0">
                <a:solidFill>
                  <a:srgbClr val="FFFFFF"/>
                </a:solidFill>
              </a:rPr>
              <a:t>, the maker of the </a:t>
            </a:r>
            <a:r>
              <a:rPr lang="en-US" sz="1700" dirty="0" err="1">
                <a:solidFill>
                  <a:srgbClr val="FFFFFF"/>
                </a:solidFill>
              </a:rPr>
              <a:t>SleepWeaver</a:t>
            </a:r>
            <a:r>
              <a:rPr lang="en-US" sz="1700" dirty="0">
                <a:solidFill>
                  <a:srgbClr val="FFFFFF"/>
                </a:solidFill>
              </a:rPr>
              <a:t> line of skin-friendly, all-cloth masks. </a:t>
            </a: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FFFFFF"/>
                </a:solidFill>
              </a:rPr>
              <a:t>It is intended to support and enhance the role of the CSE by providing a broad set of tools befitting the role to promote patient compliance with CPAP treatment for OSA. </a:t>
            </a: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FFFFFF"/>
                </a:solidFill>
              </a:rPr>
              <a:t>Expanding Sleep Lab PAP Services contains best practices and billing codes to model a longitudinal approach to PAP treatment at your Sleep Disorders center.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236927-1955-49DC-903A-B66D49BDF6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1888" y="2539428"/>
            <a:ext cx="1821549" cy="18215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28D40E-9002-4A2F-8789-62A2B3CEB5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41679" y="4682710"/>
            <a:ext cx="1841963" cy="18419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F48B0D6-65F5-4DF9-AC7D-7C377BD1155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9939"/>
          <a:stretch/>
        </p:blipFill>
        <p:spPr>
          <a:xfrm>
            <a:off x="320045" y="3686218"/>
            <a:ext cx="4620382" cy="54765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9804EAE-4108-407E-A44E-9F2ABCAC3FC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93" r="51662"/>
          <a:stretch/>
        </p:blipFill>
        <p:spPr>
          <a:xfrm>
            <a:off x="320222" y="4251961"/>
            <a:ext cx="463736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18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B6D09B-85FD-45D0-8C69-6DFE2DC72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PATIENT VISIT TYPES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05886A-84F1-4DE5-B27A-3DE107898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1392" y="3360950"/>
            <a:ext cx="6245352" cy="914400"/>
          </a:xfrm>
        </p:spPr>
        <p:txBody>
          <a:bodyPr/>
          <a:lstStyle/>
          <a:p>
            <a:r>
              <a:rPr lang="en-US" dirty="0"/>
              <a:t>SEPARATE VISIT 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A1B47B-E620-442D-974D-ACB35F1D7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61392" y="4479752"/>
            <a:ext cx="6245352" cy="1755648"/>
          </a:xfrm>
        </p:spPr>
        <p:txBody>
          <a:bodyPr>
            <a:normAutofit/>
          </a:bodyPr>
          <a:lstStyle/>
          <a:p>
            <a:r>
              <a:rPr lang="en-US" dirty="0"/>
              <a:t>OCCUR ON SEPARATE DAY FROM PHYSICIAN VISIT</a:t>
            </a:r>
          </a:p>
          <a:p>
            <a:r>
              <a:rPr lang="en-US" dirty="0"/>
              <a:t>PATIENT DOES NOT HAVE TO BE PRESENT</a:t>
            </a:r>
          </a:p>
          <a:p>
            <a:r>
              <a:rPr lang="en-US" dirty="0"/>
              <a:t>SEPARATE PAYMENT BASED ON CPT CODE BILLED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59B6A5-16DF-40A5-9FAF-2315595ECF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58344" y="682968"/>
            <a:ext cx="6248400" cy="914400"/>
          </a:xfrm>
        </p:spPr>
        <p:txBody>
          <a:bodyPr/>
          <a:lstStyle/>
          <a:p>
            <a:r>
              <a:rPr lang="en-US" dirty="0"/>
              <a:t>E/M VISIT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23913F3-17EC-48F7-ACC3-17A9DBB349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61392" y="1641878"/>
            <a:ext cx="6245352" cy="1755648"/>
          </a:xfrm>
        </p:spPr>
        <p:txBody>
          <a:bodyPr>
            <a:normAutofit/>
          </a:bodyPr>
          <a:lstStyle/>
          <a:p>
            <a:r>
              <a:rPr lang="en-US" dirty="0"/>
              <a:t>OCCUR SAME DAY AS PHYSICIAN CLINIC VISIT</a:t>
            </a:r>
          </a:p>
          <a:p>
            <a:r>
              <a:rPr lang="en-US" dirty="0"/>
              <a:t>PATIENT MUST BE PRESENT</a:t>
            </a:r>
          </a:p>
          <a:p>
            <a:r>
              <a:rPr lang="en-US" dirty="0"/>
              <a:t>SINGLE, BUNDLED REIMBURSEMENT</a:t>
            </a:r>
          </a:p>
        </p:txBody>
      </p:sp>
    </p:spTree>
    <p:extLst>
      <p:ext uri="{BB962C8B-B14F-4D97-AF65-F5344CB8AC3E}">
        <p14:creationId xmlns:p14="http://schemas.microsoft.com/office/powerpoint/2010/main" val="276849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B2FE2D9-DDD7-443C-941F-8697B438C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/>
              <a:t>NON-E/M VISITS</a:t>
            </a:r>
          </a:p>
        </p:txBody>
      </p:sp>
      <p:graphicFrame>
        <p:nvGraphicFramePr>
          <p:cNvPr id="12" name="Content Placeholder 9">
            <a:extLst>
              <a:ext uri="{FF2B5EF4-FFF2-40B4-BE49-F238E27FC236}">
                <a16:creationId xmlns:a16="http://schemas.microsoft.com/office/drawing/2014/main" id="{E3C0975A-E27B-4312-8CFB-EA1933E4E9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30534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137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4FE232EE-B512-46E5-A5BD-10F13D777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BAFD176-D4C4-45B9-8D6E-C25F94C5C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5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171" name="Title 2">
            <a:extLst>
              <a:ext uri="{FF2B5EF4-FFF2-40B4-BE49-F238E27FC236}">
                <a16:creationId xmlns:a16="http://schemas.microsoft.com/office/drawing/2014/main" id="{48B2AB44-E915-491D-A2CB-13A9BBFBD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434101"/>
            <a:ext cx="7199468" cy="1232750"/>
          </a:xfrm>
        </p:spPr>
        <p:txBody>
          <a:bodyPr anchor="b">
            <a:normAutofit fontScale="90000"/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EXPANDED SERVICES FOR THE CSE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E85B2D6B-877E-4599-A643-756FB8601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" y="1676579"/>
            <a:ext cx="7534656" cy="602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Freeform 6">
            <a:extLst>
              <a:ext uri="{FF2B5EF4-FFF2-40B4-BE49-F238E27FC236}">
                <a16:creationId xmlns:a16="http://schemas.microsoft.com/office/drawing/2014/main" id="{9514E575-433A-4266-8C2D-C2BD62D81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938535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55E14BB4-4FDD-4185-BBB2-8171FCEAA2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84011" y="1165547"/>
            <a:ext cx="407988" cy="365125"/>
          </a:xfrm>
        </p:spPr>
        <p:txBody>
          <a:bodyPr>
            <a:normAutofit fontScale="85000" lnSpcReduction="10000"/>
          </a:bodyPr>
          <a:lstStyle>
            <a:lvl1pPr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764E447-6631-4DA8-B989-5D9F293E9B1E}" type="slidenum"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8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194" name="Content Placeholder 1">
            <a:extLst>
              <a:ext uri="{FF2B5EF4-FFF2-40B4-BE49-F238E27FC236}">
                <a16:creationId xmlns:a16="http://schemas.microsoft.com/office/drawing/2014/main" id="{7B3BBB99-C933-4A01-A4CC-7E5531FA3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143" y="2514600"/>
            <a:ext cx="11919856" cy="4343399"/>
          </a:xfrm>
        </p:spPr>
        <p:txBody>
          <a:bodyPr>
            <a:normAutofit lnSpcReduction="10000"/>
          </a:bodyPr>
          <a:lstStyle/>
          <a:p>
            <a:pPr>
              <a:lnSpc>
                <a:spcPct val="102000"/>
              </a:lnSpc>
            </a:pPr>
            <a:r>
              <a:rPr lang="en-US" alt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 </a:t>
            </a:r>
            <a:r>
              <a:rPr lang="en-US" altLang="en-US" sz="3500" b="1" dirty="0">
                <a:solidFill>
                  <a:schemeClr val="tx1"/>
                </a:solidFill>
              </a:rPr>
              <a:t>IN-NEED PATIENT POPULATIONS</a:t>
            </a:r>
          </a:p>
          <a:p>
            <a:pPr>
              <a:lnSpc>
                <a:spcPct val="102000"/>
              </a:lnSpc>
            </a:pPr>
            <a:r>
              <a:rPr lang="en-US" altLang="en-US" sz="3500" b="1" dirty="0"/>
              <a:t>“INTERVENTIONAL” </a:t>
            </a:r>
            <a:r>
              <a:rPr lang="en-US" altLang="en-US" sz="3500" dirty="0"/>
              <a:t>APPROACH &amp; CODING</a:t>
            </a:r>
          </a:p>
          <a:p>
            <a:pPr lvl="1">
              <a:lnSpc>
                <a:spcPct val="102000"/>
              </a:lnSpc>
            </a:pPr>
            <a:r>
              <a:rPr lang="en-US" altLang="en-US" sz="3300" dirty="0">
                <a:solidFill>
                  <a:srgbClr val="FF0000"/>
                </a:solidFill>
              </a:rPr>
              <a:t>PAP DESENSITIZATION </a:t>
            </a:r>
          </a:p>
          <a:p>
            <a:pPr lvl="1">
              <a:lnSpc>
                <a:spcPct val="102000"/>
              </a:lnSpc>
            </a:pPr>
            <a:r>
              <a:rPr lang="en-US" altLang="en-US" sz="3300" dirty="0">
                <a:solidFill>
                  <a:schemeClr val="tx1"/>
                </a:solidFill>
              </a:rPr>
              <a:t>REMOTE MONITORING </a:t>
            </a:r>
          </a:p>
          <a:p>
            <a:pPr>
              <a:lnSpc>
                <a:spcPct val="102000"/>
              </a:lnSpc>
            </a:pPr>
            <a:r>
              <a:rPr lang="en-US" altLang="en-US" sz="3500" dirty="0"/>
              <a:t>DEVELOPING A </a:t>
            </a:r>
            <a:r>
              <a:rPr lang="en-US" altLang="en-US" sz="3500" b="1" dirty="0"/>
              <a:t>LONGITUDINAL MODEL</a:t>
            </a:r>
          </a:p>
          <a:p>
            <a:pPr>
              <a:lnSpc>
                <a:spcPct val="102000"/>
              </a:lnSpc>
            </a:pPr>
            <a:r>
              <a:rPr lang="en-US" altLang="en-US" sz="3500" dirty="0"/>
              <a:t>IMPROVING </a:t>
            </a:r>
            <a:r>
              <a:rPr lang="en-US" altLang="en-US" sz="3500" b="1" dirty="0"/>
              <a:t>PATIENT</a:t>
            </a:r>
            <a:r>
              <a:rPr lang="en-US" altLang="en-US" sz="3500" dirty="0"/>
              <a:t> </a:t>
            </a:r>
            <a:r>
              <a:rPr lang="en-US" altLang="en-US" sz="3500" b="1" dirty="0"/>
              <a:t>OUTCOMES</a:t>
            </a:r>
          </a:p>
          <a:p>
            <a:pPr>
              <a:lnSpc>
                <a:spcPct val="102000"/>
              </a:lnSpc>
            </a:pPr>
            <a:r>
              <a:rPr lang="en-US" altLang="en-US" sz="3500" dirty="0"/>
              <a:t>BENEFITS TO </a:t>
            </a:r>
            <a:r>
              <a:rPr lang="en-US" altLang="en-US" sz="3500" b="1" dirty="0"/>
              <a:t>THE BOTTOM LINE</a:t>
            </a:r>
          </a:p>
          <a:p>
            <a:pPr lvl="1">
              <a:lnSpc>
                <a:spcPct val="102000"/>
              </a:lnSpc>
            </a:pPr>
            <a:endParaRPr lang="en-US" altLang="en-US" sz="1300" dirty="0"/>
          </a:p>
          <a:p>
            <a:pPr>
              <a:lnSpc>
                <a:spcPct val="102000"/>
              </a:lnSpc>
            </a:pPr>
            <a:endParaRPr lang="en-US" altLang="en-US" sz="1300" dirty="0"/>
          </a:p>
          <a:p>
            <a:pPr>
              <a:lnSpc>
                <a:spcPct val="102000"/>
              </a:lnSpc>
            </a:pPr>
            <a:endParaRPr lang="en-US" altLang="en-US" sz="1300" dirty="0"/>
          </a:p>
          <a:p>
            <a:pPr>
              <a:lnSpc>
                <a:spcPct val="102000"/>
              </a:lnSpc>
            </a:pPr>
            <a:endParaRPr lang="en-US" altLang="en-US" sz="1300" dirty="0"/>
          </a:p>
        </p:txBody>
      </p:sp>
      <p:pic>
        <p:nvPicPr>
          <p:cNvPr id="134" name="Graphic 133" descr="Business Growth">
            <a:extLst>
              <a:ext uri="{FF2B5EF4-FFF2-40B4-BE49-F238E27FC236}">
                <a16:creationId xmlns:a16="http://schemas.microsoft.com/office/drawing/2014/main" id="{FD1D5BAB-7F8D-4A33-AEF0-0C3FD8651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63813" y="3176200"/>
            <a:ext cx="3020198" cy="302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9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E212883E-84C3-42AD-B34A-4D2498251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Title 2">
            <a:extLst>
              <a:ext uri="{FF2B5EF4-FFF2-40B4-BE49-F238E27FC236}">
                <a16:creationId xmlns:a16="http://schemas.microsoft.com/office/drawing/2014/main" id="{037E89E6-A67E-49F1-A5E3-5C49CF86B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3100" y="369702"/>
            <a:ext cx="3276655" cy="190429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US" altLang="en-US" cap="all" dirty="0"/>
              <a:t>95807-52 PAP-NAP</a:t>
            </a:r>
          </a:p>
        </p:txBody>
      </p:sp>
      <p:pic>
        <p:nvPicPr>
          <p:cNvPr id="21534" name="Picture 2">
            <a:extLst>
              <a:ext uri="{FF2B5EF4-FFF2-40B4-BE49-F238E27FC236}">
                <a16:creationId xmlns:a16="http://schemas.microsoft.com/office/drawing/2014/main" id="{81FC4EE3-555D-40AD-AF88-4477072977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5" t="46563" r="41170" b="20957"/>
          <a:stretch/>
        </p:blipFill>
        <p:spPr bwMode="auto">
          <a:xfrm>
            <a:off x="90814" y="1057618"/>
            <a:ext cx="8828227" cy="491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25A28D78-0305-4DA2-A78C-EF9ADD366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7543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Freeform 6">
            <a:extLst>
              <a:ext uri="{FF2B5EF4-FFF2-40B4-BE49-F238E27FC236}">
                <a16:creationId xmlns:a16="http://schemas.microsoft.com/office/drawing/2014/main" id="{DC5B7347-E281-4E2C-A95E-6A4A26315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B7BB1A18-2923-44F7-80D4-98E1ABEA5A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84011" y="5607592"/>
            <a:ext cx="40798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fontScale="85000" lnSpcReduction="10000"/>
          </a:bodyPr>
          <a:lstStyle>
            <a:lvl1pPr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90000"/>
              </a:lnSpc>
              <a:spcAft>
                <a:spcPts val="600"/>
              </a:spcAft>
            </a:pPr>
            <a:fld id="{11BDBE81-2B58-46DD-BA98-D7268D6C1018}" type="slidenum">
              <a:rPr lang="en-US" altLang="en-US" sz="1800" b="0">
                <a:latin typeface="+mj-lt"/>
                <a:ea typeface="+mn-ea"/>
              </a:rPr>
              <a:pPr defTabSz="914400" eaLnBrk="1" hangingPunct="1"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n-US" altLang="en-US" sz="1800" b="0">
              <a:latin typeface="+mj-lt"/>
              <a:ea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251F3F-8EAA-471A-886A-C8251B5AF267}"/>
              </a:ext>
            </a:extLst>
          </p:cNvPr>
          <p:cNvSpPr txBox="1"/>
          <p:nvPr/>
        </p:nvSpPr>
        <p:spPr>
          <a:xfrm>
            <a:off x="1068636" y="6411816"/>
            <a:ext cx="4693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AMERICAN MEDICAL ASSOCIATION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9">
            <a:extLst>
              <a:ext uri="{FF2B5EF4-FFF2-40B4-BE49-F238E27FC236}">
                <a16:creationId xmlns:a16="http://schemas.microsoft.com/office/drawing/2014/main" id="{4281BC32-FF58-4898-A6B5-7B3D059B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1">
            <a:extLst>
              <a:ext uri="{FF2B5EF4-FFF2-40B4-BE49-F238E27FC236}">
                <a16:creationId xmlns:a16="http://schemas.microsoft.com/office/drawing/2014/main" id="{0D614406-135F-4875-9C87-53822CB1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5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49314C-C0E7-40BD-A76B-7FCE56E52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434101"/>
            <a:ext cx="7169753" cy="1232750"/>
          </a:xfrm>
        </p:spPr>
        <p:txBody>
          <a:bodyPr anchor="b">
            <a:normAutofit/>
          </a:bodyPr>
          <a:lstStyle/>
          <a:p>
            <a:r>
              <a:rPr lang="en-US" sz="4600">
                <a:solidFill>
                  <a:schemeClr val="bg1"/>
                </a:solidFill>
              </a:rPr>
              <a:t>PAP-NAP PROCEDURE</a:t>
            </a:r>
          </a:p>
        </p:txBody>
      </p:sp>
      <p:cxnSp>
        <p:nvCxnSpPr>
          <p:cNvPr id="28" name="Straight Connector 13">
            <a:extLst>
              <a:ext uri="{FF2B5EF4-FFF2-40B4-BE49-F238E27FC236}">
                <a16:creationId xmlns:a16="http://schemas.microsoft.com/office/drawing/2014/main" id="{C6C21149-7D17-44C2-AFB6-4D931DC55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676579"/>
            <a:ext cx="8129873" cy="602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6">
            <a:extLst>
              <a:ext uri="{FF2B5EF4-FFF2-40B4-BE49-F238E27FC236}">
                <a16:creationId xmlns:a16="http://schemas.microsoft.com/office/drawing/2014/main" id="{C2E5FCF0-567A-448C-A6E3-920BFC702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938535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graphicFrame>
        <p:nvGraphicFramePr>
          <p:cNvPr id="30" name="Content Placeholder 2">
            <a:extLst>
              <a:ext uri="{FF2B5EF4-FFF2-40B4-BE49-F238E27FC236}">
                <a16:creationId xmlns:a16="http://schemas.microsoft.com/office/drawing/2014/main" id="{9C2DFB07-C3BA-4BF4-B121-46CF6CFE5D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4088976"/>
              </p:ext>
            </p:extLst>
          </p:nvPr>
        </p:nvGraphicFramePr>
        <p:xfrm>
          <a:off x="220338" y="2434728"/>
          <a:ext cx="11766014" cy="4241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0614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4281BC32-FF58-4898-A6B5-7B3D059B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57" name="Rectangle 91">
            <a:extLst>
              <a:ext uri="{FF2B5EF4-FFF2-40B4-BE49-F238E27FC236}">
                <a16:creationId xmlns:a16="http://schemas.microsoft.com/office/drawing/2014/main" id="{0D614406-135F-4875-9C87-53822CB1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5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1" name="Title 2">
            <a:extLst>
              <a:ext uri="{FF2B5EF4-FFF2-40B4-BE49-F238E27FC236}">
                <a16:creationId xmlns:a16="http://schemas.microsoft.com/office/drawing/2014/main" id="{E7B304ED-E3F2-49E7-A9E5-0DECABC5C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434101"/>
            <a:ext cx="7169753" cy="12327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b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95807-52 PAP-NAP: A WORD OF CAUTION! </a:t>
            </a:r>
          </a:p>
        </p:txBody>
      </p:sp>
      <p:cxnSp>
        <p:nvCxnSpPr>
          <p:cNvPr id="22558" name="Straight Connector 93">
            <a:extLst>
              <a:ext uri="{FF2B5EF4-FFF2-40B4-BE49-F238E27FC236}">
                <a16:creationId xmlns:a16="http://schemas.microsoft.com/office/drawing/2014/main" id="{C6C21149-7D17-44C2-AFB6-4D931DC55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676579"/>
            <a:ext cx="8129873" cy="602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Freeform 6">
            <a:extLst>
              <a:ext uri="{FF2B5EF4-FFF2-40B4-BE49-F238E27FC236}">
                <a16:creationId xmlns:a16="http://schemas.microsoft.com/office/drawing/2014/main" id="{C2E5FCF0-567A-448C-A6E3-920BFC702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938535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08CC15DD-C3B8-4625-B154-6692D1B954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84011" y="1165547"/>
            <a:ext cx="40798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47500" lnSpcReduction="20000"/>
          </a:bodyPr>
          <a:lstStyle>
            <a:lvl1pPr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700">
                <a:solidFill>
                  <a:schemeClr val="tx1"/>
                </a:solidFill>
              </a:rPr>
              <a:t>SOURCE: http://www.aasmnet.org/codingfaq.aspx#368</a:t>
            </a:r>
          </a:p>
        </p:txBody>
      </p:sp>
      <p:sp>
        <p:nvSpPr>
          <p:cNvPr id="22559" name="Content Placeholder 1">
            <a:extLst>
              <a:ext uri="{FF2B5EF4-FFF2-40B4-BE49-F238E27FC236}">
                <a16:creationId xmlns:a16="http://schemas.microsoft.com/office/drawing/2014/main" id="{435B2BDA-D793-47BE-83CA-821A1469FECF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960119" y="2942252"/>
            <a:ext cx="10266681" cy="317240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i="1">
                <a:latin typeface="Arial" panose="020B0604020202020204" pitchFamily="34" charset="0"/>
                <a:cs typeface="Arial" panose="020B0604020202020204" pitchFamily="34" charset="0"/>
              </a:rPr>
              <a:t>Can 95807-52 be used for an attended CPAP acclimation, referred to as PAP-Nap? </a:t>
            </a:r>
          </a:p>
          <a:p>
            <a:endParaRPr lang="en-US" altLang="en-US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b="1" i="1">
                <a:latin typeface="Arial" panose="020B0604020202020204" pitchFamily="34" charset="0"/>
                <a:cs typeface="Arial" panose="020B0604020202020204" pitchFamily="34" charset="0"/>
              </a:rPr>
              <a:t>There are no codes in the CPT codebook that specifically describe the PAP-Nap service</a:t>
            </a:r>
            <a:r>
              <a:rPr lang="en-US" altLang="en-US" i="1">
                <a:latin typeface="Arial" panose="020B0604020202020204" pitchFamily="34" charset="0"/>
                <a:cs typeface="Arial" panose="020B0604020202020204" pitchFamily="34" charset="0"/>
              </a:rPr>
              <a:t>. Some physicians have reported receiving reimbursement for PAP-Naps coded as 95807-52 in their area. However, that code only approximately reflects the service that is being performed. The modifier 52 indicates reduced services (less than the complete 95807 service is being performed). 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35EBC4-C415-41A3-B051-B64F6F1C6E07}"/>
              </a:ext>
            </a:extLst>
          </p:cNvPr>
          <p:cNvSpPr txBox="1"/>
          <p:nvPr/>
        </p:nvSpPr>
        <p:spPr>
          <a:xfrm>
            <a:off x="1295035" y="5879372"/>
            <a:ext cx="9596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Coding FAQ. (n.d.). Retrieved May 21, 2019, from https://aasm.org/clinical-resources/coding-reimbursement/coding-faq/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49EC5C96-A5B7-48AF-865B-32EA92606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7D3361C-8AD4-4C09-8E01-433248861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C9F31C1-4E46-4A89-877A-24BBC6D3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4553146"/>
            <a:ext cx="12191999" cy="23048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4B02DC-0FA9-4BD8-9076-941CE19BF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4" y="5202087"/>
            <a:ext cx="9600863" cy="89470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3000" cap="all" dirty="0">
                <a:solidFill>
                  <a:schemeClr val="bg2"/>
                </a:solidFill>
              </a:rPr>
              <a:t>95807-52 PAP-NAP REQUIRES</a:t>
            </a:r>
            <a:br>
              <a:rPr lang="en-US" sz="3000" cap="all" dirty="0">
                <a:solidFill>
                  <a:schemeClr val="bg2"/>
                </a:solidFill>
              </a:rPr>
            </a:br>
            <a:r>
              <a:rPr lang="en-US" sz="3000" cap="all" dirty="0">
                <a:solidFill>
                  <a:schemeClr val="bg2"/>
                </a:solidFill>
              </a:rPr>
              <a:t>INSURANCE PREAUTHORIZATION</a:t>
            </a: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F8CD012-29F5-45B8-83DF-393C0A213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1999" cy="45620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9C5396-FD66-4517-BFA0-602B31B2D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500" y="51916"/>
            <a:ext cx="8394997" cy="4470339"/>
          </a:xfrm>
          <a:prstGeom prst="rect">
            <a:avLst/>
          </a:prstGeom>
        </p:spPr>
      </p:pic>
      <p:sp>
        <p:nvSpPr>
          <p:cNvPr id="16" name="Freeform 6">
            <a:extLst>
              <a:ext uri="{FF2B5EF4-FFF2-40B4-BE49-F238E27FC236}">
                <a16:creationId xmlns:a16="http://schemas.microsoft.com/office/drawing/2014/main" id="{D5807261-5AA8-4462-847C-7789D2671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26341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9B864D8-020F-455C-951E-BECB1D7E9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1A38C81-A666-47A8-B15E-B83E70FA3994}"/>
              </a:ext>
            </a:extLst>
          </p:cNvPr>
          <p:cNvSpPr txBox="1"/>
          <p:nvPr/>
        </p:nvSpPr>
        <p:spPr>
          <a:xfrm>
            <a:off x="1068636" y="6411816"/>
            <a:ext cx="4693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SOURCE: HIGHMARK, INC.</a:t>
            </a:r>
          </a:p>
        </p:txBody>
      </p:sp>
    </p:spTree>
    <p:extLst>
      <p:ext uri="{BB962C8B-B14F-4D97-AF65-F5344CB8AC3E}">
        <p14:creationId xmlns:p14="http://schemas.microsoft.com/office/powerpoint/2010/main" val="198229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4" name="Rectangle 138">
            <a:extLst>
              <a:ext uri="{FF2B5EF4-FFF2-40B4-BE49-F238E27FC236}">
                <a16:creationId xmlns:a16="http://schemas.microsoft.com/office/drawing/2014/main" id="{68575C10-8187-4AC4-AD72-C754EAFD2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3" name="Title 2">
            <a:extLst>
              <a:ext uri="{FF2B5EF4-FFF2-40B4-BE49-F238E27FC236}">
                <a16:creationId xmlns:a16="http://schemas.microsoft.com/office/drawing/2014/main" id="{D41F46BB-1DDF-4E0E-9E05-C0BA5E701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567915" cy="495249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4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94660: APPROVED IN 2015 MEDICARE CPT REVIEW</a:t>
            </a: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1EF20EC7-E001-447A-AD1E-7B97141245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84011" y="5607592"/>
            <a:ext cx="40798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47500" lnSpcReduction="20000"/>
          </a:bodyPr>
          <a:lstStyle>
            <a:lvl1pPr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700"/>
              <a:t>SOURCE: http://www.brpt.org/downloads/CCSH/BRPT_CCSH_ReimbursementGuide.pdf</a:t>
            </a:r>
          </a:p>
        </p:txBody>
      </p:sp>
      <p:cxnSp>
        <p:nvCxnSpPr>
          <p:cNvPr id="25625" name="Straight Connector 140">
            <a:extLst>
              <a:ext uri="{FF2B5EF4-FFF2-40B4-BE49-F238E27FC236}">
                <a16:creationId xmlns:a16="http://schemas.microsoft.com/office/drawing/2014/main" id="{74E776C9-ED67-41B7-B3A3-4DF76EF3A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42976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626" name="Content Placeholder 1">
            <a:extLst>
              <a:ext uri="{FF2B5EF4-FFF2-40B4-BE49-F238E27FC236}">
                <a16:creationId xmlns:a16="http://schemas.microsoft.com/office/drawing/2014/main" id="{48603F82-E410-42F4-9947-B3A15C0B13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7571064"/>
              </p:ext>
            </p:extLst>
          </p:nvPr>
        </p:nvGraphicFramePr>
        <p:xfrm>
          <a:off x="5181600" y="568325"/>
          <a:ext cx="6248400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reeform 6">
            <a:extLst>
              <a:ext uri="{FF2B5EF4-FFF2-40B4-BE49-F238E27FC236}">
                <a16:creationId xmlns:a16="http://schemas.microsoft.com/office/drawing/2014/main" id="{49EC5C96-A5B7-48AF-865B-32EA92606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87D3361C-8AD4-4C09-8E01-433248861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CB3501C-0BF6-4941-B958-27196AD9A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Title 2">
            <a:extLst>
              <a:ext uri="{FF2B5EF4-FFF2-40B4-BE49-F238E27FC236}">
                <a16:creationId xmlns:a16="http://schemas.microsoft.com/office/drawing/2014/main" id="{700FCC46-F296-4EF4-ADD5-580F70795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8391" y="1143293"/>
            <a:ext cx="3350016" cy="426896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t" compatLnSpc="1">
            <a:prstTxWarp prst="textNoShape">
              <a:avLst/>
            </a:prstTxWarp>
            <a:normAutofit/>
          </a:bodyPr>
          <a:lstStyle/>
          <a:p>
            <a:pPr algn="l">
              <a:lnSpc>
                <a:spcPct val="85000"/>
              </a:lnSpc>
            </a:pPr>
            <a:r>
              <a:rPr lang="en-US" altLang="en-US" sz="3000" cap="all" dirty="0">
                <a:solidFill>
                  <a:schemeClr val="bg2"/>
                </a:solidFill>
              </a:rPr>
              <a:t>94660 CPAP INITIATION AND MANAGEMENT</a:t>
            </a:r>
          </a:p>
        </p:txBody>
      </p:sp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5D42485B-30FD-4C7E-978A-3962892E3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57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703E6347-0C1B-4131-8BB1-F198DEFDF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0" name="Picture 5">
            <a:extLst>
              <a:ext uri="{FF2B5EF4-FFF2-40B4-BE49-F238E27FC236}">
                <a16:creationId xmlns:a16="http://schemas.microsoft.com/office/drawing/2014/main" id="{05F0365E-BC72-4316-BF66-5522009A71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1" t="42055" r="41505" b="13993"/>
          <a:stretch/>
        </p:blipFill>
        <p:spPr bwMode="auto">
          <a:xfrm>
            <a:off x="-1" y="605927"/>
            <a:ext cx="8002053" cy="575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" name="Freeform 6">
            <a:extLst>
              <a:ext uri="{FF2B5EF4-FFF2-40B4-BE49-F238E27FC236}">
                <a16:creationId xmlns:a16="http://schemas.microsoft.com/office/drawing/2014/main" id="{97E55B52-5304-40DB-BE2D-8EEB104CA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042A8F6A-AFC8-44EA-AA13-A3BDA61E86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84011" y="1416216"/>
            <a:ext cx="40798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spcAft>
                <a:spcPts val="600"/>
              </a:spcAft>
            </a:pPr>
            <a:fld id="{0A906BE7-92DB-472C-9F70-F494589A9C5A}" type="slidenum">
              <a:rPr lang="en-US" altLang="en-US" sz="1200" b="0">
                <a:solidFill>
                  <a:schemeClr val="tx2"/>
                </a:solidFill>
                <a:latin typeface="+mj-lt"/>
                <a:ea typeface="+mn-ea"/>
              </a:rPr>
              <a:pPr defTabSz="914400" eaLnBrk="1" hangingPunct="1">
                <a:spcAft>
                  <a:spcPts val="600"/>
                </a:spcAft>
              </a:pPr>
              <a:t>18</a:t>
            </a:fld>
            <a:endParaRPr lang="en-US" altLang="en-US" sz="1200" b="0">
              <a:solidFill>
                <a:schemeClr val="tx2"/>
              </a:solidFill>
              <a:latin typeface="+mj-lt"/>
              <a:ea typeface="+mn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B5EC1A-2061-43D6-8DEB-493CBCF180E1}"/>
              </a:ext>
            </a:extLst>
          </p:cNvPr>
          <p:cNvSpPr txBox="1"/>
          <p:nvPr/>
        </p:nvSpPr>
        <p:spPr>
          <a:xfrm>
            <a:off x="1068636" y="6411816"/>
            <a:ext cx="4693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AMERICAN MEDICAL ASSOCIATION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319">
            <a:extLst>
              <a:ext uri="{FF2B5EF4-FFF2-40B4-BE49-F238E27FC236}">
                <a16:creationId xmlns:a16="http://schemas.microsoft.com/office/drawing/2014/main" id="{269C9DF7-74C8-4F5C-B5B7-4E51ECE21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1" name="Title 2">
            <a:extLst>
              <a:ext uri="{FF2B5EF4-FFF2-40B4-BE49-F238E27FC236}">
                <a16:creationId xmlns:a16="http://schemas.microsoft.com/office/drawing/2014/main" id="{D7A1CD92-2225-4F64-9228-10592817E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0" y="559678"/>
            <a:ext cx="6248398" cy="1484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US" altLang="en-US" sz="35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94660, A BETTER ALTERNATIVE TO 95807-52?</a:t>
            </a:r>
          </a:p>
        </p:txBody>
      </p:sp>
      <p:sp>
        <p:nvSpPr>
          <p:cNvPr id="27655" name="Rectangle 320">
            <a:extLst>
              <a:ext uri="{FF2B5EF4-FFF2-40B4-BE49-F238E27FC236}">
                <a16:creationId xmlns:a16="http://schemas.microsoft.com/office/drawing/2014/main" id="{F3F90CCA-C2FA-41B1-AE81-67DC467E3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53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Content Placeholder 1">
            <a:extLst>
              <a:ext uri="{FF2B5EF4-FFF2-40B4-BE49-F238E27FC236}">
                <a16:creationId xmlns:a16="http://schemas.microsoft.com/office/drawing/2014/main" id="{C54089DE-D8FD-4118-A696-2605A1C1FC4F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635314" y="1778000"/>
            <a:ext cx="7556686" cy="507999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02000"/>
              </a:lnSpc>
            </a:pPr>
            <a:r>
              <a:rPr lang="en-US" alt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CPT 95807-52 “PAP-NAP”</a:t>
            </a:r>
          </a:p>
          <a:p>
            <a:pPr lvl="1">
              <a:lnSpc>
                <a:spcPct val="102000"/>
              </a:lnSpc>
            </a:pPr>
            <a:r>
              <a:rPr lang="en-US" alt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SLEEP STUDY, SIMULTANEOUS RECORDING OF VENTILATION, RESPIRATORY EFFORT, ECG OR HEART RATE, AND OXYGEN SATURATION, ATTENDED BY A TECHNOLOGIST</a:t>
            </a:r>
          </a:p>
          <a:p>
            <a:pPr lvl="1">
              <a:lnSpc>
                <a:spcPct val="102000"/>
              </a:lnSpc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THAN 6 HOURS RECORDING TIME</a:t>
            </a:r>
          </a:p>
          <a:p>
            <a:pPr lvl="1">
              <a:lnSpc>
                <a:spcPct val="102000"/>
              </a:lnSpc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INSURANCE PREAUTHORIZATION.</a:t>
            </a:r>
          </a:p>
          <a:p>
            <a:pPr lvl="1">
              <a:lnSpc>
                <a:spcPct val="102000"/>
              </a:lnSpc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RESEMBLES A “TEST”</a:t>
            </a:r>
          </a:p>
          <a:p>
            <a:pPr marL="402336" lvl="1" indent="0">
              <a:lnSpc>
                <a:spcPct val="102000"/>
              </a:lnSpc>
              <a:buNone/>
            </a:pPr>
            <a:endParaRPr lang="en-US" alt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2000"/>
              </a:lnSpc>
            </a:pPr>
            <a:r>
              <a:rPr lang="en-US" alt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CPT 94660 “MASK ACCOMMODATION”</a:t>
            </a:r>
          </a:p>
          <a:p>
            <a:pPr lvl="1">
              <a:lnSpc>
                <a:spcPct val="102000"/>
              </a:lnSpc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CPAP INITIATION AND MANAGEMENT</a:t>
            </a:r>
          </a:p>
          <a:p>
            <a:pPr lvl="1">
              <a:lnSpc>
                <a:spcPct val="102000"/>
              </a:lnSpc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PREAUTH NEEDED!</a:t>
            </a:r>
          </a:p>
          <a:p>
            <a:pPr lvl="1">
              <a:lnSpc>
                <a:spcPct val="102000"/>
              </a:lnSpc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RESEMBLES AN “INTERVENTION”</a:t>
            </a:r>
          </a:p>
        </p:txBody>
      </p:sp>
      <p:sp>
        <p:nvSpPr>
          <p:cNvPr id="27656" name="Freeform 6">
            <a:extLst>
              <a:ext uri="{FF2B5EF4-FFF2-40B4-BE49-F238E27FC236}">
                <a16:creationId xmlns:a16="http://schemas.microsoft.com/office/drawing/2014/main" id="{51967EE5-2075-4573-AE19-C4D28E276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8094E740-E1DD-4CC0-8BDC-F4B52ED07B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5607592"/>
            <a:ext cx="40798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10000"/>
          </a:bodyPr>
          <a:lstStyle>
            <a:lvl1pPr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</a:pPr>
            <a:fld id="{7EC02104-E342-454F-9025-AB5FFF571CBE}" type="slidenum">
              <a:rPr lang="en-US" altLang="en-US" sz="1800" b="0"/>
              <a:pPr algn="l" eaLnBrk="1" hangingPunct="1">
                <a:lnSpc>
                  <a:spcPct val="90000"/>
                </a:lnSpc>
                <a:spcAft>
                  <a:spcPts val="600"/>
                </a:spcAft>
              </a:pPr>
              <a:t>19</a:t>
            </a:fld>
            <a:endParaRPr lang="en-US" altLang="en-US" sz="1800" b="0"/>
          </a:p>
        </p:txBody>
      </p:sp>
      <p:pic>
        <p:nvPicPr>
          <p:cNvPr id="200" name="Graphic 199" descr="Checkmark">
            <a:extLst>
              <a:ext uri="{FF2B5EF4-FFF2-40B4-BE49-F238E27FC236}">
                <a16:creationId xmlns:a16="http://schemas.microsoft.com/office/drawing/2014/main" id="{546C842F-956A-459B-BF5E-6A324EEABA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3999" y="1425125"/>
            <a:ext cx="3681275" cy="3681275"/>
          </a:xfrm>
          <a:prstGeom prst="rect">
            <a:avLst/>
          </a:prstGeom>
        </p:spPr>
      </p:pic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C4353A75-FFE1-403B-BAAC-E7CB1DC77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600" y="6199730"/>
            <a:ext cx="70104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Title 1">
            <a:extLst>
              <a:ext uri="{FF2B5EF4-FFF2-40B4-BE49-F238E27FC236}">
                <a16:creationId xmlns:a16="http://schemas.microsoft.com/office/drawing/2014/main" id="{32055BBB-3B17-4D63-9F34-04BC6AC88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6331" y="633779"/>
            <a:ext cx="5443665" cy="2068478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4600">
                <a:solidFill>
                  <a:schemeClr val="tx1"/>
                </a:solidFill>
                <a:ea typeface="ＭＳ Ｐゴシック" panose="020B0600070205080204" pitchFamily="34" charset="-128"/>
              </a:rPr>
              <a:t>PAP THERAPY:</a:t>
            </a:r>
            <a:br>
              <a:rPr lang="en-US" altLang="en-US" sz="460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r>
              <a:rPr lang="en-US" altLang="en-US" sz="4600">
                <a:solidFill>
                  <a:schemeClr val="tx1"/>
                </a:solidFill>
                <a:ea typeface="ＭＳ Ｐゴシック" panose="020B0600070205080204" pitchFamily="34" charset="-128"/>
              </a:rPr>
              <a:t>THE PROBLEM IS ADHERENCE</a:t>
            </a:r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5D44B584-65A7-4029-A075-505AA5EA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43666" cy="6858000"/>
          </a:xfrm>
          <a:custGeom>
            <a:avLst/>
            <a:gdLst>
              <a:gd name="connsiteX0" fmla="*/ 0 w 5443666"/>
              <a:gd name="connsiteY0" fmla="*/ 0 h 6845983"/>
              <a:gd name="connsiteX1" fmla="*/ 3595564 w 5443666"/>
              <a:gd name="connsiteY1" fmla="*/ 0 h 6845983"/>
              <a:gd name="connsiteX2" fmla="*/ 3746607 w 5443666"/>
              <a:gd name="connsiteY2" fmla="*/ 118697 h 6845983"/>
              <a:gd name="connsiteX3" fmla="*/ 5443666 w 5443666"/>
              <a:gd name="connsiteY3" fmla="*/ 3717234 h 6845983"/>
              <a:gd name="connsiteX4" fmla="*/ 4378763 w 5443666"/>
              <a:gd name="connsiteY4" fmla="*/ 6683615 h 6845983"/>
              <a:gd name="connsiteX5" fmla="*/ 4238117 w 5443666"/>
              <a:gd name="connsiteY5" fmla="*/ 6845983 h 6845983"/>
              <a:gd name="connsiteX6" fmla="*/ 0 w 5443666"/>
              <a:gd name="connsiteY6" fmla="*/ 6845983 h 684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3666" h="6845983">
                <a:moveTo>
                  <a:pt x="0" y="0"/>
                </a:moveTo>
                <a:lnTo>
                  <a:pt x="3595564" y="0"/>
                </a:lnTo>
                <a:lnTo>
                  <a:pt x="3746607" y="118697"/>
                </a:lnTo>
                <a:cubicBezTo>
                  <a:pt x="4783044" y="974041"/>
                  <a:pt x="5443666" y="2268489"/>
                  <a:pt x="5443666" y="3717234"/>
                </a:cubicBezTo>
                <a:cubicBezTo>
                  <a:pt x="5443666" y="4844036"/>
                  <a:pt x="5044030" y="5877498"/>
                  <a:pt x="4378763" y="6683615"/>
                </a:cubicBezTo>
                <a:lnTo>
                  <a:pt x="4238117" y="6845983"/>
                </a:lnTo>
                <a:lnTo>
                  <a:pt x="0" y="6845983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46A241-FC09-4DA8-8D80-987EA26883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221"/>
          <a:stretch/>
        </p:blipFill>
        <p:spPr>
          <a:xfrm>
            <a:off x="1" y="10"/>
            <a:ext cx="5215066" cy="6857990"/>
          </a:xfrm>
          <a:custGeom>
            <a:avLst/>
            <a:gdLst>
              <a:gd name="connsiteX0" fmla="*/ 0 w 5215066"/>
              <a:gd name="connsiteY0" fmla="*/ 0 h 6845983"/>
              <a:gd name="connsiteX1" fmla="*/ 3197713 w 5215066"/>
              <a:gd name="connsiteY1" fmla="*/ 0 h 6845983"/>
              <a:gd name="connsiteX2" fmla="*/ 3259787 w 5215066"/>
              <a:gd name="connsiteY2" fmla="*/ 39795 h 6845983"/>
              <a:gd name="connsiteX3" fmla="*/ 5215066 w 5215066"/>
              <a:gd name="connsiteY3" fmla="*/ 3717234 h 6845983"/>
              <a:gd name="connsiteX4" fmla="*/ 4202364 w 5215066"/>
              <a:gd name="connsiteY4" fmla="*/ 6538204 h 6845983"/>
              <a:gd name="connsiteX5" fmla="*/ 3922635 w 5215066"/>
              <a:gd name="connsiteY5" fmla="*/ 6845983 h 6845983"/>
              <a:gd name="connsiteX6" fmla="*/ 0 w 5215066"/>
              <a:gd name="connsiteY6" fmla="*/ 6845983 h 684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45983">
                <a:moveTo>
                  <a:pt x="0" y="0"/>
                </a:moveTo>
                <a:lnTo>
                  <a:pt x="3197713" y="0"/>
                </a:lnTo>
                <a:lnTo>
                  <a:pt x="3259787" y="39795"/>
                </a:lnTo>
                <a:cubicBezTo>
                  <a:pt x="4439462" y="836768"/>
                  <a:pt x="5215066" y="2186425"/>
                  <a:pt x="5215066" y="3717234"/>
                </a:cubicBezTo>
                <a:cubicBezTo>
                  <a:pt x="5215066" y="4788800"/>
                  <a:pt x="4835020" y="5771602"/>
                  <a:pt x="4202364" y="6538204"/>
                </a:cubicBezTo>
                <a:lnTo>
                  <a:pt x="3922635" y="6845983"/>
                </a:lnTo>
                <a:lnTo>
                  <a:pt x="0" y="6845983"/>
                </a:lnTo>
                <a:close/>
              </a:path>
            </a:pathLst>
          </a:custGeom>
        </p:spPr>
      </p:pic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4872EB30-137D-4847-8714-4C2985851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6332" y="2886500"/>
            <a:ext cx="5443666" cy="3337721"/>
          </a:xfrm>
        </p:spPr>
        <p:txBody>
          <a:bodyPr>
            <a:normAutofit/>
          </a:bodyPr>
          <a:lstStyle/>
          <a:p>
            <a:r>
              <a:rPr lang="en-US" altLang="en-US" sz="2000">
                <a:solidFill>
                  <a:schemeClr val="tx1"/>
                </a:solidFill>
                <a:ea typeface="ＭＳ Ｐゴシック" panose="020B0600070205080204" pitchFamily="34" charset="-128"/>
              </a:rPr>
              <a:t>Internationally some 5-50% of OSAHS patients recommended CPAP either reject this treatment option or discontinue use within the first week.</a:t>
            </a:r>
          </a:p>
          <a:p>
            <a:endParaRPr lang="en-US" altLang="en-US" sz="200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sz="2000">
                <a:solidFill>
                  <a:schemeClr val="tx1"/>
                </a:solidFill>
                <a:ea typeface="ＭＳ Ｐゴシック" panose="020B0600070205080204" pitchFamily="34" charset="-128"/>
              </a:rPr>
              <a:t>12 to 25% of the remaining patients may be expected to have discontinued its use at 3 years. </a:t>
            </a:r>
          </a:p>
          <a:p>
            <a:endParaRPr lang="en-US" altLang="en-US" sz="200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endParaRPr lang="en-US" altLang="en-US" sz="200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42" name="Freeform 6">
            <a:extLst>
              <a:ext uri="{FF2B5EF4-FFF2-40B4-BE49-F238E27FC236}">
                <a16:creationId xmlns:a16="http://schemas.microsoft.com/office/drawing/2014/main" id="{D3686B33-4E07-4542-8F02-1876C8359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380579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076" name="Footer Placeholder 4">
            <a:extLst>
              <a:ext uri="{FF2B5EF4-FFF2-40B4-BE49-F238E27FC236}">
                <a16:creationId xmlns:a16="http://schemas.microsoft.com/office/drawing/2014/main" id="{B0985FAE-01CF-4525-9581-8F3D01067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040308" y="6265358"/>
            <a:ext cx="6151387" cy="752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  <a:normAutofit fontScale="85000" lnSpcReduction="10000"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700" dirty="0">
                <a:solidFill>
                  <a:schemeClr val="tx1"/>
                </a:solidFill>
                <a:cs typeface="Arial" panose="020B0604020202020204" pitchFamily="34" charset="0"/>
              </a:rPr>
              <a:t>The Role of Behavioral Interventions in CPAP Adherence (2010)</a:t>
            </a:r>
          </a:p>
          <a:p>
            <a:pPr algn="l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700" dirty="0" err="1">
                <a:solidFill>
                  <a:schemeClr val="tx1"/>
                </a:solidFill>
                <a:cs typeface="Arial" panose="020B0604020202020204" pitchFamily="34" charset="0"/>
              </a:rPr>
              <a:t>Anstella</a:t>
            </a:r>
            <a:r>
              <a:rPr lang="en-US" altLang="en-US" sz="1700" dirty="0">
                <a:solidFill>
                  <a:schemeClr val="tx1"/>
                </a:solidFill>
                <a:cs typeface="Arial" panose="020B0604020202020204" pitchFamily="34" charset="0"/>
              </a:rPr>
              <a:t> Robinson, MD, FCCP, FAASM Stanford University Sleep Disorders Center</a:t>
            </a:r>
          </a:p>
          <a:p>
            <a:pPr algn="l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077" name="Content Placeholder 2">
            <a:extLst>
              <a:ext uri="{FF2B5EF4-FFF2-40B4-BE49-F238E27FC236}">
                <a16:creationId xmlns:a16="http://schemas.microsoft.com/office/drawing/2014/main" id="{94702FC6-9C49-4D19-B381-63694B9CA01A}"/>
              </a:ext>
            </a:extLst>
          </p:cNvPr>
          <p:cNvSpPr txBox="1">
            <a:spLocks/>
          </p:cNvSpPr>
          <p:nvPr/>
        </p:nvSpPr>
        <p:spPr bwMode="auto">
          <a:xfrm>
            <a:off x="2438400" y="3200400"/>
            <a:ext cx="4648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180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42CC1B8A-13FF-4EA8-BC9C-10D6F999F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29CFE4A-673D-4DA5-AD7A-859289815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7" y="0"/>
            <a:ext cx="46573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7" name="Title 2">
            <a:extLst>
              <a:ext uri="{FF2B5EF4-FFF2-40B4-BE49-F238E27FC236}">
                <a16:creationId xmlns:a16="http://schemas.microsoft.com/office/drawing/2014/main" id="{958973BB-3D02-489C-8414-BA1AB6CF7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6703" y="2666082"/>
            <a:ext cx="4209814" cy="28460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94660 MASK </a:t>
            </a: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ACCOMMODATION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26C56C6-DCA0-4BFE-A3F6-E379A4E5D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86703" y="1257300"/>
            <a:ext cx="0" cy="56007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Freeform 6">
            <a:extLst>
              <a:ext uri="{FF2B5EF4-FFF2-40B4-BE49-F238E27FC236}">
                <a16:creationId xmlns:a16="http://schemas.microsoft.com/office/drawing/2014/main" id="{CB1DF0AB-FA94-4A16-B9FB-96037475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39374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6D30BB8B-8042-4E27-AD57-1E1435B89E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84011" y="1620760"/>
            <a:ext cx="40798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10000"/>
          </a:bodyPr>
          <a:lstStyle>
            <a:lvl1pPr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A0C96156-140C-4064-84D2-5451161934E4}" type="slidenum">
              <a:rPr lang="en-US" altLang="en-US" sz="1800" b="0">
                <a:solidFill>
                  <a:schemeClr val="tx1"/>
                </a:solidFill>
              </a:rPr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20</a:t>
            </a:fld>
            <a:endParaRPr lang="en-US" altLang="en-US" sz="1800" b="0">
              <a:solidFill>
                <a:schemeClr val="tx1"/>
              </a:solidFill>
            </a:endParaRPr>
          </a:p>
        </p:txBody>
      </p:sp>
      <p:graphicFrame>
        <p:nvGraphicFramePr>
          <p:cNvPr id="26634" name="Content Placeholder 1">
            <a:extLst>
              <a:ext uri="{FF2B5EF4-FFF2-40B4-BE49-F238E27FC236}">
                <a16:creationId xmlns:a16="http://schemas.microsoft.com/office/drawing/2014/main" id="{699B34A9-8C8B-4EED-ACA6-A4F7A29A6D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8360243"/>
              </p:ext>
            </p:extLst>
          </p:nvPr>
        </p:nvGraphicFramePr>
        <p:xfrm>
          <a:off x="690563" y="601663"/>
          <a:ext cx="6248400" cy="5654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EF184-E86C-4DC8-B3F8-7BD62CC01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75" y="559678"/>
            <a:ext cx="4505897" cy="4952492"/>
          </a:xfrm>
        </p:spPr>
        <p:txBody>
          <a:bodyPr/>
          <a:lstStyle/>
          <a:p>
            <a:r>
              <a:rPr lang="en-US" dirty="0"/>
              <a:t>94660 </a:t>
            </a:r>
            <a:r>
              <a:rPr lang="en-US" sz="3200" dirty="0"/>
              <a:t>MASK ACCOMMODATION</a:t>
            </a:r>
            <a:r>
              <a:rPr lang="en-US" sz="4000" dirty="0"/>
              <a:t> </a:t>
            </a:r>
            <a:r>
              <a:rPr lang="en-US" dirty="0"/>
              <a:t>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3FF0E-1C9C-4C84-B487-B3046DAD0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929" y="374573"/>
            <a:ext cx="6960824" cy="6483427"/>
          </a:xfrm>
        </p:spPr>
        <p:txBody>
          <a:bodyPr>
            <a:normAutofit/>
          </a:bodyPr>
          <a:lstStyle/>
          <a:p>
            <a:r>
              <a:rPr lang="en-US" sz="2400" dirty="0"/>
              <a:t>1-HOUR INTERVENTION</a:t>
            </a:r>
          </a:p>
          <a:p>
            <a:r>
              <a:rPr lang="en-US" sz="2400" dirty="0"/>
              <a:t>PAP EDUCATION</a:t>
            </a:r>
          </a:p>
          <a:p>
            <a:pPr lvl="1"/>
            <a:r>
              <a:rPr lang="en-US" sz="2000" dirty="0"/>
              <a:t>INTERFACE ADJUSTMENT &amp; CLEANING, ETC.</a:t>
            </a:r>
          </a:p>
          <a:p>
            <a:r>
              <a:rPr lang="en-US" sz="2400" dirty="0"/>
              <a:t>DESENSITIZATION</a:t>
            </a:r>
          </a:p>
          <a:p>
            <a:pPr lvl="1"/>
            <a:r>
              <a:rPr lang="en-US" sz="2000" dirty="0"/>
              <a:t>HABITUATION </a:t>
            </a:r>
          </a:p>
          <a:p>
            <a:r>
              <a:rPr lang="en-US" sz="2400" dirty="0"/>
              <a:t>ADDRESS BARRIERS TO COMPLIANCE</a:t>
            </a:r>
          </a:p>
          <a:p>
            <a:pPr lvl="1"/>
            <a:r>
              <a:rPr lang="en-US" sz="2000" dirty="0"/>
              <a:t>INTERFACE AND PRESSURE CHANGES</a:t>
            </a:r>
          </a:p>
          <a:p>
            <a:r>
              <a:rPr lang="en-US" sz="2400" dirty="0"/>
              <a:t>PSYCHOLOGICAL EXPOSURE</a:t>
            </a:r>
          </a:p>
          <a:p>
            <a:r>
              <a:rPr lang="en-US" sz="2400" dirty="0"/>
              <a:t>MOTIVATIONAL ENHANCEMENT THERAPY (MET)</a:t>
            </a:r>
          </a:p>
          <a:p>
            <a:pPr lvl="1"/>
            <a:r>
              <a:rPr lang="en-US" sz="2000" dirty="0"/>
              <a:t>FOCUS ON GOALS</a:t>
            </a:r>
          </a:p>
          <a:p>
            <a:pPr lvl="1"/>
            <a:r>
              <a:rPr lang="en-US" sz="2000" dirty="0"/>
              <a:t>OVERCOME BARRIERS TO COMPLIANCE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B58B81-2412-49FC-952C-46531A5F2D72}"/>
              </a:ext>
            </a:extLst>
          </p:cNvPr>
          <p:cNvSpPr/>
          <p:nvPr/>
        </p:nvSpPr>
        <p:spPr>
          <a:xfrm>
            <a:off x="53247" y="4819672"/>
            <a:ext cx="52807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Journal Club # 20: Motivational Enhancement Therapy for PAP Adherence. AAST Journal Club. Richard Rosenberg, Jan, 2014. www.aastweb.org </a:t>
            </a:r>
          </a:p>
          <a:p>
            <a:r>
              <a:rPr lang="en-US" sz="1400" dirty="0" err="1"/>
              <a:t>Aloia,MS</a:t>
            </a:r>
            <a:r>
              <a:rPr lang="en-US" sz="1400" dirty="0"/>
              <a:t>, </a:t>
            </a:r>
            <a:r>
              <a:rPr lang="en-US" sz="1400" dirty="0" err="1"/>
              <a:t>DiDio,P</a:t>
            </a:r>
            <a:r>
              <a:rPr lang="en-US" sz="1400" dirty="0"/>
              <a:t>, </a:t>
            </a:r>
            <a:r>
              <a:rPr lang="en-US" sz="1400" dirty="0" err="1"/>
              <a:t>Ilniczky</a:t>
            </a:r>
            <a:r>
              <a:rPr lang="en-US" sz="1400" dirty="0"/>
              <a:t>, N. </a:t>
            </a:r>
            <a:r>
              <a:rPr lang="en-US" sz="1400" dirty="0" err="1"/>
              <a:t>Perlis,ML</a:t>
            </a:r>
            <a:r>
              <a:rPr lang="en-US" sz="1400" dirty="0"/>
              <a:t>, Greenblatt, DW, &amp; Giles, DE (2001). Improving compliance with nasal CPAP and vigilance in older adults with OSAHS. Sleep and Breathing, 5, 13–21.</a:t>
            </a:r>
          </a:p>
        </p:txBody>
      </p:sp>
    </p:spTree>
    <p:extLst>
      <p:ext uri="{BB962C8B-B14F-4D97-AF65-F5344CB8AC3E}">
        <p14:creationId xmlns:p14="http://schemas.microsoft.com/office/powerpoint/2010/main" val="771662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>
            <a:extLst>
              <a:ext uri="{FF2B5EF4-FFF2-40B4-BE49-F238E27FC236}">
                <a16:creationId xmlns:a16="http://schemas.microsoft.com/office/drawing/2014/main" id="{A0501A84-E03A-4644-83BE-A65F0ACCC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33B1EE1F-6738-485F-A620-2602F7683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7" y="0"/>
            <a:ext cx="46573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5" name="Title 2">
            <a:extLst>
              <a:ext uri="{FF2B5EF4-FFF2-40B4-BE49-F238E27FC236}">
                <a16:creationId xmlns:a16="http://schemas.microsoft.com/office/drawing/2014/main" id="{49506AEB-EE9B-43D9-B33C-213886D27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48" y="1257300"/>
            <a:ext cx="3505240" cy="425486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US" alt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94660 AND THE “INTERVENTIONAL” SLEEP LAB MODEL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ADC544FB-7860-4381-935B-43879C94F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86703" y="1257300"/>
            <a:ext cx="0" cy="56007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Freeform 6">
            <a:extLst>
              <a:ext uri="{FF2B5EF4-FFF2-40B4-BE49-F238E27FC236}">
                <a16:creationId xmlns:a16="http://schemas.microsoft.com/office/drawing/2014/main" id="{D9949DD4-1FB3-4162-9489-E2488DEC3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39374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0F825C7B-3741-43F0-BBAD-43F50F63EA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84011" y="1620760"/>
            <a:ext cx="40798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10000"/>
          </a:bodyPr>
          <a:lstStyle>
            <a:lvl1pPr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D2B17424-0B58-482B-B7E8-95CB76F1ED52}" type="slidenum">
              <a:rPr lang="en-US" altLang="en-US" sz="1800" b="0">
                <a:solidFill>
                  <a:schemeClr val="tx1"/>
                </a:solidFill>
              </a:rPr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22</a:t>
            </a:fld>
            <a:endParaRPr lang="en-US" altLang="en-US" sz="1800" b="0">
              <a:solidFill>
                <a:schemeClr val="tx1"/>
              </a:solidFill>
            </a:endParaRPr>
          </a:p>
        </p:txBody>
      </p:sp>
      <p:graphicFrame>
        <p:nvGraphicFramePr>
          <p:cNvPr id="28725" name="Content Placeholder 1">
            <a:extLst>
              <a:ext uri="{FF2B5EF4-FFF2-40B4-BE49-F238E27FC236}">
                <a16:creationId xmlns:a16="http://schemas.microsoft.com/office/drawing/2014/main" id="{BDCB7EF8-F019-47EB-A67F-05BA5B39AC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8323812"/>
              </p:ext>
            </p:extLst>
          </p:nvPr>
        </p:nvGraphicFramePr>
        <p:xfrm>
          <a:off x="32125" y="1"/>
          <a:ext cx="7374611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6">
            <a:extLst>
              <a:ext uri="{FF2B5EF4-FFF2-40B4-BE49-F238E27FC236}">
                <a16:creationId xmlns:a16="http://schemas.microsoft.com/office/drawing/2014/main" id="{4281BC32-FF58-4898-A6B5-7B3D059B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0D614406-135F-4875-9C87-53822CB1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5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873D20-3A30-4322-B021-C22B43389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434101"/>
            <a:ext cx="7169753" cy="1232750"/>
          </a:xfrm>
        </p:spPr>
        <p:txBody>
          <a:bodyPr anchor="b">
            <a:normAutofit fontScale="90000"/>
          </a:bodyPr>
          <a:lstStyle/>
          <a:p>
            <a:r>
              <a:rPr lang="en-US" sz="3900" dirty="0">
                <a:solidFill>
                  <a:schemeClr val="bg1"/>
                </a:solidFill>
              </a:rPr>
              <a:t>ADVANTAGES OVER MASK FITTING DURING PSG:</a:t>
            </a:r>
            <a:br>
              <a:rPr lang="en-US" sz="3900" dirty="0">
                <a:solidFill>
                  <a:schemeClr val="bg1"/>
                </a:solidFill>
              </a:rPr>
            </a:br>
            <a:endParaRPr lang="en-US" sz="3900" dirty="0">
              <a:solidFill>
                <a:schemeClr val="bg1"/>
              </a:solidFill>
            </a:endParaRPr>
          </a:p>
        </p:txBody>
      </p:sp>
      <p:cxnSp>
        <p:nvCxnSpPr>
          <p:cNvPr id="27" name="Straight Connector 20">
            <a:extLst>
              <a:ext uri="{FF2B5EF4-FFF2-40B4-BE49-F238E27FC236}">
                <a16:creationId xmlns:a16="http://schemas.microsoft.com/office/drawing/2014/main" id="{C6C21149-7D17-44C2-AFB6-4D931DC55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676579"/>
            <a:ext cx="8129873" cy="602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6">
            <a:extLst>
              <a:ext uri="{FF2B5EF4-FFF2-40B4-BE49-F238E27FC236}">
                <a16:creationId xmlns:a16="http://schemas.microsoft.com/office/drawing/2014/main" id="{C2E5FCF0-567A-448C-A6E3-920BFC702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938535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F5ACC43-80B8-4252-A248-981403D261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0472432"/>
              </p:ext>
            </p:extLst>
          </p:nvPr>
        </p:nvGraphicFramePr>
        <p:xfrm>
          <a:off x="121186" y="2423711"/>
          <a:ext cx="11898216" cy="435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2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68575C10-8187-4AC4-AD72-C754EAFD2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9" name="Title 2">
            <a:extLst>
              <a:ext uri="{FF2B5EF4-FFF2-40B4-BE49-F238E27FC236}">
                <a16:creationId xmlns:a16="http://schemas.microsoft.com/office/drawing/2014/main" id="{76B251A8-5234-46E6-84DC-2CACED9C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567915" cy="495249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4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OF USING 94660 IN THIS MODEL</a:t>
            </a: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0DE3A9AC-5F4F-453C-A24A-63E3CDC0DE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84011" y="5607592"/>
            <a:ext cx="40798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10000"/>
          </a:bodyPr>
          <a:lstStyle>
            <a:lvl1pPr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DCB34778-187D-43A7-9B47-2B2B46AA2917}" type="slidenum">
              <a:rPr lang="en-US" altLang="en-US" sz="1800" b="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24</a:t>
            </a:fld>
            <a:endParaRPr lang="en-US" altLang="en-US" sz="1800" b="0"/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4E776C9-ED67-41B7-B3A3-4DF76EF3A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42976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710" name="Content Placeholder 1">
            <a:extLst>
              <a:ext uri="{FF2B5EF4-FFF2-40B4-BE49-F238E27FC236}">
                <a16:creationId xmlns:a16="http://schemas.microsoft.com/office/drawing/2014/main" id="{9687CEF4-7CEE-4D05-9DB2-625BA484F5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9063806"/>
              </p:ext>
            </p:extLst>
          </p:nvPr>
        </p:nvGraphicFramePr>
        <p:xfrm>
          <a:off x="5181599" y="568325"/>
          <a:ext cx="6507637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4FE232EE-B512-46E5-A5BD-10F13D777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BAFD176-D4C4-45B9-8D6E-C25F94C5C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5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171" name="Title 2">
            <a:extLst>
              <a:ext uri="{FF2B5EF4-FFF2-40B4-BE49-F238E27FC236}">
                <a16:creationId xmlns:a16="http://schemas.microsoft.com/office/drawing/2014/main" id="{48B2AB44-E915-491D-A2CB-13A9BBFBD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434101"/>
            <a:ext cx="7199468" cy="1232750"/>
          </a:xfrm>
        </p:spPr>
        <p:txBody>
          <a:bodyPr anchor="b">
            <a:normAutofit fontScale="90000"/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EXPANDED SERVICES FOR THE CSE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E85B2D6B-877E-4599-A643-756FB8601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" y="1676579"/>
            <a:ext cx="7534656" cy="602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Freeform 6">
            <a:extLst>
              <a:ext uri="{FF2B5EF4-FFF2-40B4-BE49-F238E27FC236}">
                <a16:creationId xmlns:a16="http://schemas.microsoft.com/office/drawing/2014/main" id="{9514E575-433A-4266-8C2D-C2BD62D81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938535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55E14BB4-4FDD-4185-BBB2-8171FCEAA2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84011" y="1165547"/>
            <a:ext cx="407988" cy="365125"/>
          </a:xfrm>
        </p:spPr>
        <p:txBody>
          <a:bodyPr>
            <a:normAutofit fontScale="85000" lnSpcReduction="10000"/>
          </a:bodyPr>
          <a:lstStyle>
            <a:lvl1pPr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764E447-6631-4DA8-B989-5D9F293E9B1E}" type="slidenum"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8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194" name="Content Placeholder 1">
            <a:extLst>
              <a:ext uri="{FF2B5EF4-FFF2-40B4-BE49-F238E27FC236}">
                <a16:creationId xmlns:a16="http://schemas.microsoft.com/office/drawing/2014/main" id="{7B3BBB99-C933-4A01-A4CC-7E5531FA3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143" y="2514600"/>
            <a:ext cx="11919856" cy="4343399"/>
          </a:xfrm>
        </p:spPr>
        <p:txBody>
          <a:bodyPr>
            <a:normAutofit lnSpcReduction="10000"/>
          </a:bodyPr>
          <a:lstStyle/>
          <a:p>
            <a:pPr>
              <a:lnSpc>
                <a:spcPct val="102000"/>
              </a:lnSpc>
            </a:pPr>
            <a:r>
              <a:rPr lang="en-US" alt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 </a:t>
            </a:r>
            <a:r>
              <a:rPr lang="en-US" altLang="en-US" sz="3500" b="1" dirty="0">
                <a:solidFill>
                  <a:schemeClr val="tx1"/>
                </a:solidFill>
              </a:rPr>
              <a:t>IN-NEED PATIENT POPULATIONS</a:t>
            </a:r>
          </a:p>
          <a:p>
            <a:pPr>
              <a:lnSpc>
                <a:spcPct val="102000"/>
              </a:lnSpc>
            </a:pPr>
            <a:r>
              <a:rPr lang="en-US" altLang="en-US" sz="3500" b="1" dirty="0"/>
              <a:t>“INTERVENTIONAL” </a:t>
            </a:r>
            <a:r>
              <a:rPr lang="en-US" altLang="en-US" sz="3500" dirty="0"/>
              <a:t>APPROACH &amp; CODING</a:t>
            </a:r>
          </a:p>
          <a:p>
            <a:pPr lvl="1">
              <a:lnSpc>
                <a:spcPct val="102000"/>
              </a:lnSpc>
            </a:pPr>
            <a:r>
              <a:rPr lang="en-US" altLang="en-US" sz="3300" dirty="0"/>
              <a:t>PAP DESENSITIZATION </a:t>
            </a:r>
          </a:p>
          <a:p>
            <a:pPr lvl="1">
              <a:lnSpc>
                <a:spcPct val="102000"/>
              </a:lnSpc>
            </a:pPr>
            <a:r>
              <a:rPr lang="en-US" altLang="en-US" sz="3300" dirty="0">
                <a:solidFill>
                  <a:srgbClr val="FF0000"/>
                </a:solidFill>
              </a:rPr>
              <a:t>REMOTE MONITORING </a:t>
            </a:r>
          </a:p>
          <a:p>
            <a:pPr>
              <a:lnSpc>
                <a:spcPct val="102000"/>
              </a:lnSpc>
            </a:pPr>
            <a:r>
              <a:rPr lang="en-US" altLang="en-US" sz="3500" dirty="0"/>
              <a:t>DEVELOPING A </a:t>
            </a:r>
            <a:r>
              <a:rPr lang="en-US" altLang="en-US" sz="3500" b="1" dirty="0"/>
              <a:t>LONGITUDINAL MODEL</a:t>
            </a:r>
          </a:p>
          <a:p>
            <a:pPr>
              <a:lnSpc>
                <a:spcPct val="102000"/>
              </a:lnSpc>
            </a:pPr>
            <a:r>
              <a:rPr lang="en-US" altLang="en-US" sz="3500" dirty="0"/>
              <a:t>IMPROVING </a:t>
            </a:r>
            <a:r>
              <a:rPr lang="en-US" altLang="en-US" sz="3500" b="1" dirty="0"/>
              <a:t>PATIENT</a:t>
            </a:r>
            <a:r>
              <a:rPr lang="en-US" altLang="en-US" sz="3500" dirty="0"/>
              <a:t> </a:t>
            </a:r>
            <a:r>
              <a:rPr lang="en-US" altLang="en-US" sz="3500" b="1" dirty="0"/>
              <a:t>OUTCOMES</a:t>
            </a:r>
          </a:p>
          <a:p>
            <a:pPr>
              <a:lnSpc>
                <a:spcPct val="102000"/>
              </a:lnSpc>
            </a:pPr>
            <a:r>
              <a:rPr lang="en-US" altLang="en-US" sz="3500" dirty="0"/>
              <a:t>BENEFITS TO </a:t>
            </a:r>
            <a:r>
              <a:rPr lang="en-US" altLang="en-US" sz="3500" b="1" dirty="0"/>
              <a:t>THE BOTTOM LINE</a:t>
            </a:r>
          </a:p>
          <a:p>
            <a:pPr lvl="1">
              <a:lnSpc>
                <a:spcPct val="102000"/>
              </a:lnSpc>
            </a:pPr>
            <a:endParaRPr lang="en-US" altLang="en-US" sz="1300" dirty="0"/>
          </a:p>
          <a:p>
            <a:pPr>
              <a:lnSpc>
                <a:spcPct val="102000"/>
              </a:lnSpc>
            </a:pPr>
            <a:endParaRPr lang="en-US" altLang="en-US" sz="1300" dirty="0"/>
          </a:p>
          <a:p>
            <a:pPr>
              <a:lnSpc>
                <a:spcPct val="102000"/>
              </a:lnSpc>
            </a:pPr>
            <a:endParaRPr lang="en-US" altLang="en-US" sz="1300" dirty="0"/>
          </a:p>
          <a:p>
            <a:pPr>
              <a:lnSpc>
                <a:spcPct val="102000"/>
              </a:lnSpc>
            </a:pPr>
            <a:endParaRPr lang="en-US" altLang="en-US" sz="1300" dirty="0"/>
          </a:p>
        </p:txBody>
      </p:sp>
      <p:pic>
        <p:nvPicPr>
          <p:cNvPr id="134" name="Graphic 133" descr="Business Growth">
            <a:extLst>
              <a:ext uri="{FF2B5EF4-FFF2-40B4-BE49-F238E27FC236}">
                <a16:creationId xmlns:a16="http://schemas.microsoft.com/office/drawing/2014/main" id="{FD1D5BAB-7F8D-4A33-AEF0-0C3FD8651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63813" y="3176200"/>
            <a:ext cx="3020198" cy="302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4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81BC32-FF58-4898-A6B5-7B3D059B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614406-135F-4875-9C87-53822CB1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5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7C8A3C-E483-44C5-BCA2-A40080F2A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434101"/>
            <a:ext cx="7169753" cy="1232750"/>
          </a:xfrm>
        </p:spPr>
        <p:txBody>
          <a:bodyPr anchor="b">
            <a:normAutofit/>
          </a:bodyPr>
          <a:lstStyle/>
          <a:p>
            <a:r>
              <a:rPr lang="en-US" sz="3900">
                <a:solidFill>
                  <a:schemeClr val="bg1"/>
                </a:solidFill>
              </a:rPr>
              <a:t>REMOTE PHYSIOLOGICAL MONITORING (RPM)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6C21149-7D17-44C2-AFB6-4D931DC55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676579"/>
            <a:ext cx="8129873" cy="602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6">
            <a:extLst>
              <a:ext uri="{FF2B5EF4-FFF2-40B4-BE49-F238E27FC236}">
                <a16:creationId xmlns:a16="http://schemas.microsoft.com/office/drawing/2014/main" id="{C2E5FCF0-567A-448C-A6E3-920BFC702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938535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E7BE90D-0F37-4D98-9F2F-47E630B391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6292643"/>
              </p:ext>
            </p:extLst>
          </p:nvPr>
        </p:nvGraphicFramePr>
        <p:xfrm>
          <a:off x="0" y="2285999"/>
          <a:ext cx="12191999" cy="4572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9134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C1AEE3-CEC4-4C50-8F3C-10D4C3F9A4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8476" y="862014"/>
            <a:ext cx="4270375" cy="50650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endParaRPr lang="en-US" sz="2800" dirty="0"/>
          </a:p>
          <a:p>
            <a:pPr>
              <a:defRPr/>
            </a:pPr>
            <a:r>
              <a:rPr lang="en-US" sz="2800" u="sng" dirty="0"/>
              <a:t>SITUATION</a:t>
            </a:r>
            <a:r>
              <a:rPr lang="en-US" sz="2800" dirty="0"/>
              <a:t>: DOES IT MATTER IF A MASK ACCOMMODATION OCCURS IN A SLEEP LAB, NURSING HOME OR OFFICE?</a:t>
            </a:r>
          </a:p>
          <a:p>
            <a:pPr marL="0" indent="0">
              <a:buNone/>
              <a:defRPr/>
            </a:pPr>
            <a:endParaRPr lang="en-US" sz="2800" dirty="0"/>
          </a:p>
          <a:p>
            <a:pPr>
              <a:defRPr/>
            </a:pPr>
            <a:r>
              <a:rPr lang="en-US" sz="2800" u="sng" dirty="0"/>
              <a:t>ANSWER</a:t>
            </a:r>
            <a:r>
              <a:rPr lang="en-US" sz="2800" dirty="0"/>
              <a:t>: NO, 94660 HAS NO SITE OF SERVICE RESTRICTIONS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22A2E-71E0-41E7-AC67-69345000D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3" y="776289"/>
            <a:ext cx="4267200" cy="47974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endParaRPr lang="en-US" sz="2800" dirty="0"/>
          </a:p>
          <a:p>
            <a:pPr>
              <a:defRPr/>
            </a:pPr>
            <a:r>
              <a:rPr lang="en-US" sz="2800" u="sng" dirty="0"/>
              <a:t>SITUATION</a:t>
            </a:r>
            <a:r>
              <a:rPr lang="en-US" sz="2800" dirty="0"/>
              <a:t>: MAY I BILL BOTH AN E/M AND 94660 ON THE SAME DAY?</a:t>
            </a:r>
          </a:p>
          <a:p>
            <a:pPr marL="0" indent="0">
              <a:buNone/>
              <a:defRPr/>
            </a:pPr>
            <a:endParaRPr lang="en-US" sz="2800" dirty="0"/>
          </a:p>
          <a:p>
            <a:pPr marL="0" indent="0">
              <a:buNone/>
              <a:defRPr/>
            </a:pPr>
            <a:endParaRPr lang="en-US" sz="2800" dirty="0"/>
          </a:p>
          <a:p>
            <a:pPr>
              <a:defRPr/>
            </a:pPr>
            <a:r>
              <a:rPr lang="en-US" sz="2800" u="sng" dirty="0"/>
              <a:t>ANSWER</a:t>
            </a:r>
            <a:r>
              <a:rPr lang="en-US" sz="2800" dirty="0"/>
              <a:t>: NO, IF BOTH OCCUR THEN E/M CODE IS BILLED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6804" name="Title 3">
            <a:extLst>
              <a:ext uri="{FF2B5EF4-FFF2-40B4-BE49-F238E27FC236}">
                <a16:creationId xmlns:a16="http://schemas.microsoft.com/office/drawing/2014/main" id="{B831FEB3-5846-43EE-AE0C-94D14EFB2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251" y="1"/>
            <a:ext cx="8691563" cy="862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BILL FOR THIS?</a:t>
            </a:r>
          </a:p>
        </p:txBody>
      </p:sp>
      <p:sp>
        <p:nvSpPr>
          <p:cNvPr id="76805" name="Slide Number Placeholder 4">
            <a:extLst>
              <a:ext uri="{FF2B5EF4-FFF2-40B4-BE49-F238E27FC236}">
                <a16:creationId xmlns:a16="http://schemas.microsoft.com/office/drawing/2014/main" id="{2B6E6BDB-F88D-4855-A23F-A24E8CAC18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7055" y="6353093"/>
            <a:ext cx="3498850" cy="649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dirty="0">
                <a:solidFill>
                  <a:schemeClr val="tx1"/>
                </a:solidFill>
              </a:rPr>
              <a:t>SOURCE: CPT ASSISTANT ARCHIVES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87E66043-1251-42CE-9836-AE4FFF9278FB}"/>
              </a:ext>
            </a:extLst>
          </p:cNvPr>
          <p:cNvSpPr/>
          <p:nvPr/>
        </p:nvSpPr>
        <p:spPr>
          <a:xfrm>
            <a:off x="3416300" y="3429000"/>
            <a:ext cx="1119605" cy="862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B4F9AF5A-E651-4AE5-BBFF-D81B022DE71E}"/>
              </a:ext>
            </a:extLst>
          </p:cNvPr>
          <p:cNvSpPr/>
          <p:nvPr/>
        </p:nvSpPr>
        <p:spPr>
          <a:xfrm>
            <a:off x="7686674" y="2611021"/>
            <a:ext cx="1012157" cy="8179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187C37-E3BB-4691-B8F0-FED4BBCDBD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1" y="625642"/>
            <a:ext cx="5330826" cy="6316579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600" u="sng" dirty="0"/>
              <a:t>SITUATION</a:t>
            </a:r>
            <a:r>
              <a:rPr lang="en-US" sz="2600" dirty="0"/>
              <a:t>: MAY A 94660 BE BILLED TWICE WITHIN THE SAME CALENDAR MONTH?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600" u="sng" dirty="0"/>
              <a:t>ANSWER</a:t>
            </a:r>
            <a:r>
              <a:rPr lang="en-US" sz="2600" dirty="0"/>
              <a:t>: YES, BUT RPM MAY ONLY BE BILLED ONCE PER CALENDAR MONTH.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2227" name="Content Placeholder 2">
            <a:extLst>
              <a:ext uri="{FF2B5EF4-FFF2-40B4-BE49-F238E27FC236}">
                <a16:creationId xmlns:a16="http://schemas.microsoft.com/office/drawing/2014/main" id="{9E328671-5502-4504-AAB4-D31F0536B866}"/>
              </a:ext>
            </a:extLst>
          </p:cNvPr>
          <p:cNvSpPr>
            <a:spLocks noGrp="1"/>
          </p:cNvSpPr>
          <p:nvPr>
            <p:ph sz="half" idx="2"/>
          </p:nvPr>
        </p:nvSpPr>
        <p:spPr bwMode="auto">
          <a:xfrm>
            <a:off x="6170613" y="625642"/>
            <a:ext cx="4597650" cy="58112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SITUATION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TECHNICIAN COMPLETES A CPAP DATA-CARD DOWNLOAD AND A PHYSICIAN OR QHCP INTERPRETS IT.</a:t>
            </a:r>
          </a:p>
          <a:p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BILLABLE FOR 99457, ONLY IF PERFORMED ON A DAY OTHER THAN E/M OFFICE VISIT WITH PHYSICIAN.</a:t>
            </a:r>
          </a:p>
        </p:txBody>
      </p:sp>
      <p:sp>
        <p:nvSpPr>
          <p:cNvPr id="77828" name="Title 3">
            <a:extLst>
              <a:ext uri="{FF2B5EF4-FFF2-40B4-BE49-F238E27FC236}">
                <a16:creationId xmlns:a16="http://schemas.microsoft.com/office/drawing/2014/main" id="{06468B79-B616-4F6C-ABE5-D9B81D923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251" y="1"/>
            <a:ext cx="8691563" cy="862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BILL FOR THIS?</a:t>
            </a:r>
          </a:p>
        </p:txBody>
      </p:sp>
      <p:sp>
        <p:nvSpPr>
          <p:cNvPr id="77829" name="Slide Number Placeholder 4">
            <a:extLst>
              <a:ext uri="{FF2B5EF4-FFF2-40B4-BE49-F238E27FC236}">
                <a16:creationId xmlns:a16="http://schemas.microsoft.com/office/drawing/2014/main" id="{8DBD0924-30B9-470D-9DFB-D28B6B1941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769" y="6436895"/>
            <a:ext cx="3498850" cy="649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dirty="0">
                <a:solidFill>
                  <a:schemeClr val="tx1"/>
                </a:solidFill>
              </a:rPr>
              <a:t>SOURCE: AMA CPT ASSISTANT ARCHIVES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ED7B50B5-5D11-40B2-85A4-6F2362F52FBF}"/>
              </a:ext>
            </a:extLst>
          </p:cNvPr>
          <p:cNvSpPr/>
          <p:nvPr/>
        </p:nvSpPr>
        <p:spPr>
          <a:xfrm>
            <a:off x="2743200" y="3007895"/>
            <a:ext cx="733925" cy="549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92F344B5-4A8D-47A6-97E0-36D8137F975C}"/>
              </a:ext>
            </a:extLst>
          </p:cNvPr>
          <p:cNvSpPr/>
          <p:nvPr/>
        </p:nvSpPr>
        <p:spPr>
          <a:xfrm>
            <a:off x="8074026" y="3141619"/>
            <a:ext cx="564648" cy="5654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4FE232EE-B512-46E5-A5BD-10F13D777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BAFD176-D4C4-45B9-8D6E-C25F94C5C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5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171" name="Title 2">
            <a:extLst>
              <a:ext uri="{FF2B5EF4-FFF2-40B4-BE49-F238E27FC236}">
                <a16:creationId xmlns:a16="http://schemas.microsoft.com/office/drawing/2014/main" id="{48B2AB44-E915-491D-A2CB-13A9BBFBD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434101"/>
            <a:ext cx="7199468" cy="1232750"/>
          </a:xfrm>
        </p:spPr>
        <p:txBody>
          <a:bodyPr anchor="b">
            <a:normAutofit fontScale="90000"/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EXPANDED SERVICES FOR THE CSE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E85B2D6B-877E-4599-A643-756FB8601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" y="1676579"/>
            <a:ext cx="7534656" cy="602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Freeform 6">
            <a:extLst>
              <a:ext uri="{FF2B5EF4-FFF2-40B4-BE49-F238E27FC236}">
                <a16:creationId xmlns:a16="http://schemas.microsoft.com/office/drawing/2014/main" id="{9514E575-433A-4266-8C2D-C2BD62D81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938535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55E14BB4-4FDD-4185-BBB2-8171FCEAA2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84011" y="1165547"/>
            <a:ext cx="407988" cy="365125"/>
          </a:xfrm>
        </p:spPr>
        <p:txBody>
          <a:bodyPr>
            <a:normAutofit fontScale="85000" lnSpcReduction="10000"/>
          </a:bodyPr>
          <a:lstStyle>
            <a:lvl1pPr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764E447-6631-4DA8-B989-5D9F293E9B1E}" type="slidenum"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8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194" name="Content Placeholder 1">
            <a:extLst>
              <a:ext uri="{FF2B5EF4-FFF2-40B4-BE49-F238E27FC236}">
                <a16:creationId xmlns:a16="http://schemas.microsoft.com/office/drawing/2014/main" id="{7B3BBB99-C933-4A01-A4CC-7E5531FA3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143" y="2514600"/>
            <a:ext cx="11919856" cy="4343399"/>
          </a:xfrm>
        </p:spPr>
        <p:txBody>
          <a:bodyPr>
            <a:normAutofit lnSpcReduction="10000"/>
          </a:bodyPr>
          <a:lstStyle/>
          <a:p>
            <a:pPr>
              <a:lnSpc>
                <a:spcPct val="102000"/>
              </a:lnSpc>
            </a:pPr>
            <a:r>
              <a:rPr lang="en-US" alt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 </a:t>
            </a:r>
            <a:r>
              <a:rPr lang="en-US" altLang="en-US" sz="3500" b="1" dirty="0">
                <a:solidFill>
                  <a:schemeClr val="tx1"/>
                </a:solidFill>
              </a:rPr>
              <a:t>IN-NEED PATIENT POPULATIONS</a:t>
            </a:r>
          </a:p>
          <a:p>
            <a:pPr>
              <a:lnSpc>
                <a:spcPct val="102000"/>
              </a:lnSpc>
            </a:pPr>
            <a:r>
              <a:rPr lang="en-US" altLang="en-US" sz="3500" b="1" dirty="0"/>
              <a:t>“INTERVENTIONAL” </a:t>
            </a:r>
            <a:r>
              <a:rPr lang="en-US" altLang="en-US" sz="3500" dirty="0"/>
              <a:t>APPROACH &amp; CODING</a:t>
            </a:r>
          </a:p>
          <a:p>
            <a:pPr lvl="1">
              <a:lnSpc>
                <a:spcPct val="102000"/>
              </a:lnSpc>
            </a:pPr>
            <a:r>
              <a:rPr lang="en-US" altLang="en-US" sz="3300" dirty="0"/>
              <a:t>PAP DESENSITIZATION </a:t>
            </a:r>
          </a:p>
          <a:p>
            <a:pPr lvl="1">
              <a:lnSpc>
                <a:spcPct val="102000"/>
              </a:lnSpc>
            </a:pPr>
            <a:r>
              <a:rPr lang="en-US" altLang="en-US" sz="3300" dirty="0"/>
              <a:t>REMOTE MONITORING </a:t>
            </a:r>
          </a:p>
          <a:p>
            <a:pPr>
              <a:lnSpc>
                <a:spcPct val="102000"/>
              </a:lnSpc>
            </a:pPr>
            <a:r>
              <a:rPr lang="en-US" altLang="en-US" sz="3500" dirty="0">
                <a:solidFill>
                  <a:srgbClr val="FF0000"/>
                </a:solidFill>
              </a:rPr>
              <a:t>DEVELOPING A </a:t>
            </a:r>
            <a:r>
              <a:rPr lang="en-US" altLang="en-US" sz="3500" b="1" dirty="0">
                <a:solidFill>
                  <a:srgbClr val="FF0000"/>
                </a:solidFill>
              </a:rPr>
              <a:t>LONGITUDINAL MODEL</a:t>
            </a:r>
          </a:p>
          <a:p>
            <a:pPr>
              <a:lnSpc>
                <a:spcPct val="102000"/>
              </a:lnSpc>
            </a:pPr>
            <a:r>
              <a:rPr lang="en-US" altLang="en-US" sz="3500" dirty="0"/>
              <a:t>IMPROVING </a:t>
            </a:r>
            <a:r>
              <a:rPr lang="en-US" altLang="en-US" sz="3500" b="1" dirty="0"/>
              <a:t>PATIENT</a:t>
            </a:r>
            <a:r>
              <a:rPr lang="en-US" altLang="en-US" sz="3500" dirty="0"/>
              <a:t> </a:t>
            </a:r>
            <a:r>
              <a:rPr lang="en-US" altLang="en-US" sz="3500" b="1" dirty="0"/>
              <a:t>OUTCOMES</a:t>
            </a:r>
          </a:p>
          <a:p>
            <a:pPr>
              <a:lnSpc>
                <a:spcPct val="102000"/>
              </a:lnSpc>
            </a:pPr>
            <a:r>
              <a:rPr lang="en-US" altLang="en-US" sz="3500" dirty="0"/>
              <a:t>BENEFITS TO </a:t>
            </a:r>
            <a:r>
              <a:rPr lang="en-US" altLang="en-US" sz="3500" b="1" dirty="0"/>
              <a:t>THE BOTTOM LINE</a:t>
            </a:r>
          </a:p>
          <a:p>
            <a:pPr lvl="1">
              <a:lnSpc>
                <a:spcPct val="102000"/>
              </a:lnSpc>
            </a:pPr>
            <a:endParaRPr lang="en-US" altLang="en-US" sz="1300" dirty="0"/>
          </a:p>
          <a:p>
            <a:pPr>
              <a:lnSpc>
                <a:spcPct val="102000"/>
              </a:lnSpc>
            </a:pPr>
            <a:endParaRPr lang="en-US" altLang="en-US" sz="1300" dirty="0"/>
          </a:p>
          <a:p>
            <a:pPr>
              <a:lnSpc>
                <a:spcPct val="102000"/>
              </a:lnSpc>
            </a:pPr>
            <a:endParaRPr lang="en-US" altLang="en-US" sz="1300" dirty="0"/>
          </a:p>
          <a:p>
            <a:pPr>
              <a:lnSpc>
                <a:spcPct val="102000"/>
              </a:lnSpc>
            </a:pPr>
            <a:endParaRPr lang="en-US" altLang="en-US" sz="1300" dirty="0"/>
          </a:p>
        </p:txBody>
      </p:sp>
      <p:pic>
        <p:nvPicPr>
          <p:cNvPr id="134" name="Graphic 133" descr="Business Growth">
            <a:extLst>
              <a:ext uri="{FF2B5EF4-FFF2-40B4-BE49-F238E27FC236}">
                <a16:creationId xmlns:a16="http://schemas.microsoft.com/office/drawing/2014/main" id="{FD1D5BAB-7F8D-4A33-AEF0-0C3FD8651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51100" y="3269843"/>
            <a:ext cx="2832911" cy="283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4FE232EE-B512-46E5-A5BD-10F13D777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BAFD176-D4C4-45B9-8D6E-C25F94C5C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5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1" name="Title 2">
            <a:extLst>
              <a:ext uri="{FF2B5EF4-FFF2-40B4-BE49-F238E27FC236}">
                <a16:creationId xmlns:a16="http://schemas.microsoft.com/office/drawing/2014/main" id="{48B2AB44-E915-491D-A2CB-13A9BBFBD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434101"/>
            <a:ext cx="7199468" cy="1232750"/>
          </a:xfrm>
        </p:spPr>
        <p:txBody>
          <a:bodyPr anchor="b">
            <a:normAutofit fontScale="90000"/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EXPANDED SERVICES FOR THE CSE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E85B2D6B-877E-4599-A643-756FB8601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" y="1676579"/>
            <a:ext cx="7534656" cy="602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Freeform 6">
            <a:extLst>
              <a:ext uri="{FF2B5EF4-FFF2-40B4-BE49-F238E27FC236}">
                <a16:creationId xmlns:a16="http://schemas.microsoft.com/office/drawing/2014/main" id="{9514E575-433A-4266-8C2D-C2BD62D81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938535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55E14BB4-4FDD-4185-BBB2-8171FCEAA2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84011" y="1165547"/>
            <a:ext cx="407988" cy="365125"/>
          </a:xfrm>
        </p:spPr>
        <p:txBody>
          <a:bodyPr>
            <a:normAutofit/>
          </a:bodyPr>
          <a:lstStyle>
            <a:lvl1pPr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fld id="{F764E447-6631-4DA8-B989-5D9F293E9B1E}" type="slidenum">
              <a:rPr lang="en-US" altLang="en-US" sz="1800">
                <a:solidFill>
                  <a:schemeClr val="tx1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8194" name="Content Placeholder 1">
            <a:extLst>
              <a:ext uri="{FF2B5EF4-FFF2-40B4-BE49-F238E27FC236}">
                <a16:creationId xmlns:a16="http://schemas.microsoft.com/office/drawing/2014/main" id="{7B3BBB99-C933-4A01-A4CC-7E5531FA3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143" y="2514600"/>
            <a:ext cx="11919856" cy="4343399"/>
          </a:xfrm>
        </p:spPr>
        <p:txBody>
          <a:bodyPr>
            <a:normAutofit lnSpcReduction="10000"/>
          </a:bodyPr>
          <a:lstStyle/>
          <a:p>
            <a:pPr>
              <a:lnSpc>
                <a:spcPct val="102000"/>
              </a:lnSpc>
            </a:pP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 </a:t>
            </a:r>
            <a:r>
              <a:rPr lang="en-US" altLang="en-US" sz="3500" b="1" dirty="0">
                <a:solidFill>
                  <a:srgbClr val="FF0000"/>
                </a:solidFill>
              </a:rPr>
              <a:t>IN-NEED PATIENT POPULATIONS</a:t>
            </a:r>
          </a:p>
          <a:p>
            <a:pPr>
              <a:lnSpc>
                <a:spcPct val="102000"/>
              </a:lnSpc>
            </a:pPr>
            <a:r>
              <a:rPr lang="en-US" altLang="en-US" sz="3500" b="1" dirty="0"/>
              <a:t>“INTERVENTIONAL” </a:t>
            </a:r>
            <a:r>
              <a:rPr lang="en-US" altLang="en-US" sz="3500" dirty="0"/>
              <a:t>APPROACH &amp; CODING</a:t>
            </a:r>
          </a:p>
          <a:p>
            <a:pPr lvl="1">
              <a:lnSpc>
                <a:spcPct val="102000"/>
              </a:lnSpc>
            </a:pPr>
            <a:r>
              <a:rPr lang="en-US" altLang="en-US" sz="3300" dirty="0"/>
              <a:t>PAP DESENSITIZATION </a:t>
            </a:r>
          </a:p>
          <a:p>
            <a:pPr lvl="1">
              <a:lnSpc>
                <a:spcPct val="102000"/>
              </a:lnSpc>
            </a:pPr>
            <a:r>
              <a:rPr lang="en-US" altLang="en-US" sz="3300" dirty="0"/>
              <a:t>REMOTE MONITORING </a:t>
            </a:r>
          </a:p>
          <a:p>
            <a:pPr>
              <a:lnSpc>
                <a:spcPct val="102000"/>
              </a:lnSpc>
            </a:pPr>
            <a:r>
              <a:rPr lang="en-US" altLang="en-US" sz="3500" dirty="0"/>
              <a:t>DEVELOPING A </a:t>
            </a:r>
            <a:r>
              <a:rPr lang="en-US" altLang="en-US" sz="3500" b="1" dirty="0"/>
              <a:t>LONGITUDINAL MODEL</a:t>
            </a:r>
          </a:p>
          <a:p>
            <a:pPr>
              <a:lnSpc>
                <a:spcPct val="102000"/>
              </a:lnSpc>
            </a:pPr>
            <a:r>
              <a:rPr lang="en-US" altLang="en-US" sz="3500" dirty="0"/>
              <a:t>IMPROVING </a:t>
            </a:r>
            <a:r>
              <a:rPr lang="en-US" altLang="en-US" sz="3500" b="1" dirty="0"/>
              <a:t>PATIENT</a:t>
            </a:r>
            <a:r>
              <a:rPr lang="en-US" altLang="en-US" sz="3500" dirty="0"/>
              <a:t> </a:t>
            </a:r>
            <a:r>
              <a:rPr lang="en-US" altLang="en-US" sz="3500" b="1" dirty="0"/>
              <a:t>OUTCOMES</a:t>
            </a:r>
          </a:p>
          <a:p>
            <a:pPr>
              <a:lnSpc>
                <a:spcPct val="102000"/>
              </a:lnSpc>
            </a:pPr>
            <a:r>
              <a:rPr lang="en-US" altLang="en-US" sz="3500" dirty="0"/>
              <a:t>BENEFITS TO </a:t>
            </a:r>
            <a:r>
              <a:rPr lang="en-US" altLang="en-US" sz="3500" b="1" dirty="0"/>
              <a:t>THE BOTTOM LINE</a:t>
            </a:r>
          </a:p>
          <a:p>
            <a:pPr lvl="1">
              <a:lnSpc>
                <a:spcPct val="102000"/>
              </a:lnSpc>
            </a:pPr>
            <a:endParaRPr lang="en-US" altLang="en-US" sz="1300" dirty="0"/>
          </a:p>
          <a:p>
            <a:pPr>
              <a:lnSpc>
                <a:spcPct val="102000"/>
              </a:lnSpc>
            </a:pPr>
            <a:endParaRPr lang="en-US" altLang="en-US" sz="1300" dirty="0"/>
          </a:p>
          <a:p>
            <a:pPr>
              <a:lnSpc>
                <a:spcPct val="102000"/>
              </a:lnSpc>
            </a:pPr>
            <a:endParaRPr lang="en-US" altLang="en-US" sz="1300" dirty="0"/>
          </a:p>
          <a:p>
            <a:pPr>
              <a:lnSpc>
                <a:spcPct val="102000"/>
              </a:lnSpc>
            </a:pPr>
            <a:endParaRPr lang="en-US" altLang="en-US" sz="1300" dirty="0"/>
          </a:p>
        </p:txBody>
      </p:sp>
      <p:pic>
        <p:nvPicPr>
          <p:cNvPr id="134" name="Graphic 133" descr="Business Growth">
            <a:extLst>
              <a:ext uri="{FF2B5EF4-FFF2-40B4-BE49-F238E27FC236}">
                <a16:creationId xmlns:a16="http://schemas.microsoft.com/office/drawing/2014/main" id="{FD1D5BAB-7F8D-4A33-AEF0-0C3FD8651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51100" y="3269843"/>
            <a:ext cx="2832911" cy="28329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675A39-B975-47BA-8F30-CADDC11E6D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1284" y="1144589"/>
            <a:ext cx="4768517" cy="47974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u="sng" dirty="0"/>
              <a:t>BILLABLE AMOUNT</a:t>
            </a:r>
          </a:p>
          <a:p>
            <a:pPr>
              <a:defRPr/>
            </a:pPr>
            <a:r>
              <a:rPr lang="en-US" sz="2800" dirty="0"/>
              <a:t>94660= $618 (commercial)</a:t>
            </a:r>
          </a:p>
          <a:p>
            <a:pPr>
              <a:defRPr/>
            </a:pPr>
            <a:r>
              <a:rPr lang="en-US" sz="2800" dirty="0"/>
              <a:t>99457= $52 (CMS)</a:t>
            </a:r>
          </a:p>
          <a:p>
            <a:pPr marL="0" indent="0">
              <a:buNone/>
              <a:defRPr/>
            </a:pPr>
            <a:endParaRPr lang="en-US" sz="2800" dirty="0"/>
          </a:p>
          <a:p>
            <a:pPr>
              <a:defRPr/>
            </a:pPr>
            <a:r>
              <a:rPr lang="en-US" sz="2800" u="sng" dirty="0"/>
              <a:t>COLLECTABLE AMOUNT</a:t>
            </a:r>
          </a:p>
          <a:p>
            <a:pPr>
              <a:defRPr/>
            </a:pPr>
            <a:r>
              <a:rPr lang="en-US" sz="2800" dirty="0"/>
              <a:t>$100-$500/PATIENT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C651A-2694-4D24-A1F5-930F01EE1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28715"/>
            <a:ext cx="4768516" cy="492317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u="sng" dirty="0"/>
              <a:t>WAGES AT $30/HR</a:t>
            </a:r>
          </a:p>
          <a:p>
            <a:pPr>
              <a:defRPr/>
            </a:pPr>
            <a:r>
              <a:rPr lang="en-US" sz="2800" dirty="0"/>
              <a:t>$240/DAY</a:t>
            </a:r>
          </a:p>
          <a:p>
            <a:pPr marL="0" indent="0">
              <a:buNone/>
              <a:defRPr/>
            </a:pPr>
            <a:endParaRPr lang="en-US" sz="2800" dirty="0"/>
          </a:p>
          <a:p>
            <a:pPr>
              <a:defRPr/>
            </a:pPr>
            <a:r>
              <a:rPr lang="en-US" sz="2800" u="sng" dirty="0"/>
              <a:t>TOTAL COST W/BENEFITS</a:t>
            </a:r>
          </a:p>
          <a:p>
            <a:pPr>
              <a:defRPr/>
            </a:pPr>
            <a:r>
              <a:rPr lang="en-US" sz="2800" dirty="0"/>
              <a:t>$312/DAY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b="1" dirty="0">
                <a:solidFill>
                  <a:schemeClr val="accent2"/>
                </a:solidFill>
              </a:rPr>
              <a:t>HOW MANY PATIENTS JUSTIFY 1FTE HIRE?</a:t>
            </a:r>
          </a:p>
        </p:txBody>
      </p:sp>
      <p:sp>
        <p:nvSpPr>
          <p:cNvPr id="78852" name="Title 3">
            <a:extLst>
              <a:ext uri="{FF2B5EF4-FFF2-40B4-BE49-F238E27FC236}">
                <a16:creationId xmlns:a16="http://schemas.microsoft.com/office/drawing/2014/main" id="{6F15B4AA-D185-459E-9223-957E7B9D9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52" y="324851"/>
            <a:ext cx="10780295" cy="96252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JUSTIFICATION FOR CSE / CCSH DAY POSITION</a:t>
            </a:r>
          </a:p>
        </p:txBody>
      </p:sp>
      <p:sp>
        <p:nvSpPr>
          <p:cNvPr id="78853" name="Slide Number Placeholder 4">
            <a:extLst>
              <a:ext uri="{FF2B5EF4-FFF2-40B4-BE49-F238E27FC236}">
                <a16:creationId xmlns:a16="http://schemas.microsoft.com/office/drawing/2014/main" id="{C426EC35-4808-46E1-BC3B-023A9FA7D8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5852" y="6316998"/>
            <a:ext cx="5547562" cy="649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dirty="0">
                <a:solidFill>
                  <a:schemeClr val="tx1"/>
                </a:solidFill>
              </a:rPr>
              <a:t>SOURCE: CLINICAL SLEEP EDUCATOR (CSE) / CERTIFICATION IN CLINICAL SLEEP HEALTH (CCSH) REIMBURSEMENT GUIDE BRPT.ORG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4FE232EE-B512-46E5-A5BD-10F13D777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BAFD176-D4C4-45B9-8D6E-C25F94C5C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5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171" name="Title 2">
            <a:extLst>
              <a:ext uri="{FF2B5EF4-FFF2-40B4-BE49-F238E27FC236}">
                <a16:creationId xmlns:a16="http://schemas.microsoft.com/office/drawing/2014/main" id="{48B2AB44-E915-491D-A2CB-13A9BBFBD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434101"/>
            <a:ext cx="7199468" cy="1232750"/>
          </a:xfrm>
        </p:spPr>
        <p:txBody>
          <a:bodyPr anchor="b">
            <a:normAutofit fontScale="90000"/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EXPANDED SERVICES FOR THE CSE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E85B2D6B-877E-4599-A643-756FB8601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" y="1676579"/>
            <a:ext cx="7534656" cy="602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Freeform 6">
            <a:extLst>
              <a:ext uri="{FF2B5EF4-FFF2-40B4-BE49-F238E27FC236}">
                <a16:creationId xmlns:a16="http://schemas.microsoft.com/office/drawing/2014/main" id="{9514E575-433A-4266-8C2D-C2BD62D81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938535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55E14BB4-4FDD-4185-BBB2-8171FCEAA2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84011" y="1165547"/>
            <a:ext cx="407988" cy="365125"/>
          </a:xfrm>
        </p:spPr>
        <p:txBody>
          <a:bodyPr>
            <a:normAutofit fontScale="85000" lnSpcReduction="10000"/>
          </a:bodyPr>
          <a:lstStyle>
            <a:lvl1pPr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764E447-6631-4DA8-B989-5D9F293E9B1E}" type="slidenum"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8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194" name="Content Placeholder 1">
            <a:extLst>
              <a:ext uri="{FF2B5EF4-FFF2-40B4-BE49-F238E27FC236}">
                <a16:creationId xmlns:a16="http://schemas.microsoft.com/office/drawing/2014/main" id="{7B3BBB99-C933-4A01-A4CC-7E5531FA3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143" y="2514600"/>
            <a:ext cx="11919856" cy="4343399"/>
          </a:xfrm>
        </p:spPr>
        <p:txBody>
          <a:bodyPr>
            <a:normAutofit lnSpcReduction="10000"/>
          </a:bodyPr>
          <a:lstStyle/>
          <a:p>
            <a:pPr>
              <a:lnSpc>
                <a:spcPct val="102000"/>
              </a:lnSpc>
            </a:pPr>
            <a:r>
              <a:rPr lang="en-US" alt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 </a:t>
            </a:r>
            <a:r>
              <a:rPr lang="en-US" altLang="en-US" sz="3500" b="1" dirty="0">
                <a:solidFill>
                  <a:schemeClr val="tx1"/>
                </a:solidFill>
              </a:rPr>
              <a:t>IN-NEED PATIENT POPULATIONS</a:t>
            </a:r>
          </a:p>
          <a:p>
            <a:pPr>
              <a:lnSpc>
                <a:spcPct val="102000"/>
              </a:lnSpc>
            </a:pPr>
            <a:r>
              <a:rPr lang="en-US" altLang="en-US" sz="3500" b="1" dirty="0"/>
              <a:t>“INTERVENTIONAL” </a:t>
            </a:r>
            <a:r>
              <a:rPr lang="en-US" altLang="en-US" sz="3500" dirty="0"/>
              <a:t>APPROACH &amp; CODING</a:t>
            </a:r>
          </a:p>
          <a:p>
            <a:pPr lvl="1">
              <a:lnSpc>
                <a:spcPct val="102000"/>
              </a:lnSpc>
            </a:pPr>
            <a:r>
              <a:rPr lang="en-US" altLang="en-US" sz="3300" dirty="0"/>
              <a:t>PAP DESENSITIZATION </a:t>
            </a:r>
          </a:p>
          <a:p>
            <a:pPr lvl="1">
              <a:lnSpc>
                <a:spcPct val="102000"/>
              </a:lnSpc>
            </a:pPr>
            <a:r>
              <a:rPr lang="en-US" altLang="en-US" sz="3300" dirty="0"/>
              <a:t>REMOTE MONITORING </a:t>
            </a:r>
          </a:p>
          <a:p>
            <a:pPr>
              <a:lnSpc>
                <a:spcPct val="102000"/>
              </a:lnSpc>
            </a:pPr>
            <a:r>
              <a:rPr lang="en-US" altLang="en-US" sz="3500" dirty="0"/>
              <a:t>DEVELOPING A </a:t>
            </a:r>
            <a:r>
              <a:rPr lang="en-US" altLang="en-US" sz="3500" b="1" dirty="0"/>
              <a:t>LONGITUDINAL MODEL</a:t>
            </a:r>
          </a:p>
          <a:p>
            <a:pPr>
              <a:lnSpc>
                <a:spcPct val="102000"/>
              </a:lnSpc>
            </a:pPr>
            <a:r>
              <a:rPr lang="en-US" altLang="en-US" sz="3500" dirty="0">
                <a:solidFill>
                  <a:srgbClr val="FF0000"/>
                </a:solidFill>
              </a:rPr>
              <a:t>IMPROVING </a:t>
            </a:r>
            <a:r>
              <a:rPr lang="en-US" altLang="en-US" sz="3500" b="1" dirty="0">
                <a:solidFill>
                  <a:srgbClr val="FF0000"/>
                </a:solidFill>
              </a:rPr>
              <a:t>PATIENT</a:t>
            </a:r>
            <a:r>
              <a:rPr lang="en-US" altLang="en-US" sz="3500" dirty="0">
                <a:solidFill>
                  <a:srgbClr val="FF0000"/>
                </a:solidFill>
              </a:rPr>
              <a:t> </a:t>
            </a:r>
            <a:r>
              <a:rPr lang="en-US" altLang="en-US" sz="3500" b="1" dirty="0">
                <a:solidFill>
                  <a:srgbClr val="FF0000"/>
                </a:solidFill>
              </a:rPr>
              <a:t>OUTCOMES</a:t>
            </a:r>
          </a:p>
          <a:p>
            <a:pPr>
              <a:lnSpc>
                <a:spcPct val="102000"/>
              </a:lnSpc>
            </a:pPr>
            <a:r>
              <a:rPr lang="en-US" altLang="en-US" sz="3500" dirty="0"/>
              <a:t>BENEFITS TO </a:t>
            </a:r>
            <a:r>
              <a:rPr lang="en-US" altLang="en-US" sz="3500" b="1" dirty="0"/>
              <a:t>THE BOTTOM LINE</a:t>
            </a:r>
          </a:p>
          <a:p>
            <a:pPr lvl="1">
              <a:lnSpc>
                <a:spcPct val="102000"/>
              </a:lnSpc>
            </a:pPr>
            <a:endParaRPr lang="en-US" altLang="en-US" sz="1300" dirty="0"/>
          </a:p>
          <a:p>
            <a:pPr>
              <a:lnSpc>
                <a:spcPct val="102000"/>
              </a:lnSpc>
            </a:pPr>
            <a:endParaRPr lang="en-US" altLang="en-US" sz="1300" dirty="0"/>
          </a:p>
          <a:p>
            <a:pPr>
              <a:lnSpc>
                <a:spcPct val="102000"/>
              </a:lnSpc>
            </a:pPr>
            <a:endParaRPr lang="en-US" altLang="en-US" sz="1300" dirty="0"/>
          </a:p>
          <a:p>
            <a:pPr>
              <a:lnSpc>
                <a:spcPct val="102000"/>
              </a:lnSpc>
            </a:pPr>
            <a:endParaRPr lang="en-US" altLang="en-US" sz="1300" dirty="0"/>
          </a:p>
        </p:txBody>
      </p:sp>
      <p:pic>
        <p:nvPicPr>
          <p:cNvPr id="134" name="Graphic 133" descr="Business Growth">
            <a:extLst>
              <a:ext uri="{FF2B5EF4-FFF2-40B4-BE49-F238E27FC236}">
                <a16:creationId xmlns:a16="http://schemas.microsoft.com/office/drawing/2014/main" id="{FD1D5BAB-7F8D-4A33-AEF0-0C3FD8651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95167" y="3291877"/>
            <a:ext cx="2788844" cy="278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37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Content Placeholder 1">
            <a:extLst>
              <a:ext uri="{FF2B5EF4-FFF2-40B4-BE49-F238E27FC236}">
                <a16:creationId xmlns:a16="http://schemas.microsoft.com/office/drawing/2014/main" id="{B5274B5C-A125-48BE-8993-959F0405D436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xfrm>
            <a:off x="487278" y="1030287"/>
            <a:ext cx="5107406" cy="4935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/>
          </a:bodyPr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HAVE A SLEEP PHYSICIAN WRITE ORDERS AND ON-SITE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DEVELOP NEW INTERPRETATION REPORTS FROM TECH-ENTERED DATA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DOWNLOAD COMPLIANCE DATA AT EACH VISIT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DME PERMISSION FOR ON THE SPOT PRESSURE / SETTINGS CHANGES (PER PHYSICIAN ORDER)</a:t>
            </a:r>
          </a:p>
        </p:txBody>
      </p:sp>
      <p:sp>
        <p:nvSpPr>
          <p:cNvPr id="79875" name="Content Placeholder 2">
            <a:extLst>
              <a:ext uri="{FF2B5EF4-FFF2-40B4-BE49-F238E27FC236}">
                <a16:creationId xmlns:a16="http://schemas.microsoft.com/office/drawing/2014/main" id="{BF4408BA-DDE4-49B4-BBFC-EC087E7DFE2C}"/>
              </a:ext>
            </a:extLst>
          </p:cNvPr>
          <p:cNvSpPr>
            <a:spLocks noGrp="1"/>
          </p:cNvSpPr>
          <p:nvPr>
            <p:ph sz="half" idx="2"/>
          </p:nvPr>
        </p:nvSpPr>
        <p:spPr bwMode="auto">
          <a:xfrm>
            <a:off x="6708609" y="1001795"/>
            <a:ext cx="4901865" cy="4935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/>
          </a:bodyPr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COUNSEL ON SLEEP HYGIENE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PERFORM MASK-FITTING EDUCATION AND ASSESS FOR LEAKS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CONSULT WITH YOUR BILLING/CODING DEPT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NEVER BILL SEPARATE FROM E/M VISIT ON SAME DAY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CHECK WITH YOUR LCD FOR COMPLIANCE WITH ALL GOV’T PAYOR REQUIREMENTS</a:t>
            </a:r>
          </a:p>
        </p:txBody>
      </p:sp>
      <p:sp>
        <p:nvSpPr>
          <p:cNvPr id="79876" name="Title 3">
            <a:extLst>
              <a:ext uri="{FF2B5EF4-FFF2-40B4-BE49-F238E27FC236}">
                <a16:creationId xmlns:a16="http://schemas.microsoft.com/office/drawing/2014/main" id="{3A7D8047-0DD8-4760-B85F-09F120087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80" y="228604"/>
            <a:ext cx="11369842" cy="9159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compatLnSpc="1">
            <a:prstTxWarp prst="textNoShape">
              <a:avLst/>
            </a:prstTxWarp>
            <a:noAutofit/>
          </a:bodyPr>
          <a:lstStyle/>
          <a:p>
            <a:r>
              <a:rPr lang="en-US" alt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PRACTICES—“INTERVENTIONAL” APPROACH</a:t>
            </a:r>
          </a:p>
        </p:txBody>
      </p:sp>
      <p:sp>
        <p:nvSpPr>
          <p:cNvPr id="79877" name="Slide Number Placeholder 4">
            <a:extLst>
              <a:ext uri="{FF2B5EF4-FFF2-40B4-BE49-F238E27FC236}">
                <a16:creationId xmlns:a16="http://schemas.microsoft.com/office/drawing/2014/main" id="{340F2BE7-7833-43ED-BB00-423AD4CE58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129" y="6304752"/>
            <a:ext cx="5589672" cy="649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dirty="0">
                <a:solidFill>
                  <a:schemeClr val="tx1"/>
                </a:solidFill>
              </a:rPr>
              <a:t>SOURCE: CLINICAL SLEEP EDUCATOR (CSE) / CERTIFICATION IN CLINICAL SLEEP HEALTH (CCSH) REIMBURSEMENT GUIDE BRPT.ORG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4FE232EE-B512-46E5-A5BD-10F13D777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BAFD176-D4C4-45B9-8D6E-C25F94C5C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5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171" name="Title 2">
            <a:extLst>
              <a:ext uri="{FF2B5EF4-FFF2-40B4-BE49-F238E27FC236}">
                <a16:creationId xmlns:a16="http://schemas.microsoft.com/office/drawing/2014/main" id="{48B2AB44-E915-491D-A2CB-13A9BBFBD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434101"/>
            <a:ext cx="7199468" cy="1232750"/>
          </a:xfrm>
        </p:spPr>
        <p:txBody>
          <a:bodyPr anchor="b">
            <a:normAutofit fontScale="90000"/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EXPANDED SERVICES FOR THE CSE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E85B2D6B-877E-4599-A643-756FB8601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" y="1676579"/>
            <a:ext cx="7534656" cy="602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Freeform 6">
            <a:extLst>
              <a:ext uri="{FF2B5EF4-FFF2-40B4-BE49-F238E27FC236}">
                <a16:creationId xmlns:a16="http://schemas.microsoft.com/office/drawing/2014/main" id="{9514E575-433A-4266-8C2D-C2BD62D81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938535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55E14BB4-4FDD-4185-BBB2-8171FCEAA2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84011" y="1165547"/>
            <a:ext cx="407988" cy="365125"/>
          </a:xfrm>
        </p:spPr>
        <p:txBody>
          <a:bodyPr>
            <a:normAutofit fontScale="85000" lnSpcReduction="10000"/>
          </a:bodyPr>
          <a:lstStyle>
            <a:lvl1pPr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764E447-6631-4DA8-B989-5D9F293E9B1E}" type="slidenum"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8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194" name="Content Placeholder 1">
            <a:extLst>
              <a:ext uri="{FF2B5EF4-FFF2-40B4-BE49-F238E27FC236}">
                <a16:creationId xmlns:a16="http://schemas.microsoft.com/office/drawing/2014/main" id="{7B3BBB99-C933-4A01-A4CC-7E5531FA3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143" y="2514600"/>
            <a:ext cx="11919856" cy="4343399"/>
          </a:xfrm>
        </p:spPr>
        <p:txBody>
          <a:bodyPr>
            <a:normAutofit lnSpcReduction="10000"/>
          </a:bodyPr>
          <a:lstStyle/>
          <a:p>
            <a:pPr>
              <a:lnSpc>
                <a:spcPct val="102000"/>
              </a:lnSpc>
            </a:pPr>
            <a:r>
              <a:rPr lang="en-US" alt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 </a:t>
            </a:r>
            <a:r>
              <a:rPr lang="en-US" altLang="en-US" sz="3500" b="1" dirty="0">
                <a:solidFill>
                  <a:schemeClr val="tx1"/>
                </a:solidFill>
              </a:rPr>
              <a:t>IN-NEED PATIENT POPULATIONS</a:t>
            </a:r>
          </a:p>
          <a:p>
            <a:pPr>
              <a:lnSpc>
                <a:spcPct val="102000"/>
              </a:lnSpc>
            </a:pPr>
            <a:r>
              <a:rPr lang="en-US" altLang="en-US" sz="3500" b="1" dirty="0"/>
              <a:t>“INTERVENTIONAL” </a:t>
            </a:r>
            <a:r>
              <a:rPr lang="en-US" altLang="en-US" sz="3500" dirty="0"/>
              <a:t>APPROACH &amp; CODING</a:t>
            </a:r>
          </a:p>
          <a:p>
            <a:pPr lvl="1">
              <a:lnSpc>
                <a:spcPct val="102000"/>
              </a:lnSpc>
            </a:pPr>
            <a:r>
              <a:rPr lang="en-US" altLang="en-US" sz="3300" dirty="0"/>
              <a:t>PAP DESENSITIZATION </a:t>
            </a:r>
          </a:p>
          <a:p>
            <a:pPr lvl="1">
              <a:lnSpc>
                <a:spcPct val="102000"/>
              </a:lnSpc>
            </a:pPr>
            <a:r>
              <a:rPr lang="en-US" altLang="en-US" sz="3300" dirty="0"/>
              <a:t>REMOTE MONITORING </a:t>
            </a:r>
          </a:p>
          <a:p>
            <a:pPr>
              <a:lnSpc>
                <a:spcPct val="102000"/>
              </a:lnSpc>
            </a:pPr>
            <a:r>
              <a:rPr lang="en-US" altLang="en-US" sz="3500" dirty="0"/>
              <a:t>DEVELOPING A </a:t>
            </a:r>
            <a:r>
              <a:rPr lang="en-US" altLang="en-US" sz="3500" b="1" dirty="0"/>
              <a:t>LONGITUDINAL MODEL</a:t>
            </a:r>
          </a:p>
          <a:p>
            <a:pPr>
              <a:lnSpc>
                <a:spcPct val="102000"/>
              </a:lnSpc>
            </a:pPr>
            <a:r>
              <a:rPr lang="en-US" altLang="en-US" sz="3500" dirty="0"/>
              <a:t>IMPROVING </a:t>
            </a:r>
            <a:r>
              <a:rPr lang="en-US" altLang="en-US" sz="3500" b="1" dirty="0"/>
              <a:t>PATIENT</a:t>
            </a:r>
            <a:r>
              <a:rPr lang="en-US" altLang="en-US" sz="3500" dirty="0"/>
              <a:t> </a:t>
            </a:r>
            <a:r>
              <a:rPr lang="en-US" altLang="en-US" sz="3500" b="1" dirty="0"/>
              <a:t>OUTCOMES</a:t>
            </a:r>
          </a:p>
          <a:p>
            <a:pPr>
              <a:lnSpc>
                <a:spcPct val="102000"/>
              </a:lnSpc>
            </a:pPr>
            <a:r>
              <a:rPr lang="en-US" altLang="en-US" sz="3500" dirty="0">
                <a:solidFill>
                  <a:srgbClr val="FF0000"/>
                </a:solidFill>
              </a:rPr>
              <a:t>BENEFITS TO </a:t>
            </a:r>
            <a:r>
              <a:rPr lang="en-US" altLang="en-US" sz="3500" b="1" dirty="0">
                <a:solidFill>
                  <a:srgbClr val="FF0000"/>
                </a:solidFill>
              </a:rPr>
              <a:t>THE BOTTOM LINE</a:t>
            </a:r>
          </a:p>
          <a:p>
            <a:pPr lvl="1">
              <a:lnSpc>
                <a:spcPct val="102000"/>
              </a:lnSpc>
            </a:pPr>
            <a:endParaRPr lang="en-US" altLang="en-US" sz="1300" dirty="0"/>
          </a:p>
          <a:p>
            <a:pPr>
              <a:lnSpc>
                <a:spcPct val="102000"/>
              </a:lnSpc>
            </a:pPr>
            <a:endParaRPr lang="en-US" altLang="en-US" sz="1300" dirty="0"/>
          </a:p>
          <a:p>
            <a:pPr>
              <a:lnSpc>
                <a:spcPct val="102000"/>
              </a:lnSpc>
            </a:pPr>
            <a:endParaRPr lang="en-US" altLang="en-US" sz="1300" dirty="0"/>
          </a:p>
          <a:p>
            <a:pPr>
              <a:lnSpc>
                <a:spcPct val="102000"/>
              </a:lnSpc>
            </a:pPr>
            <a:endParaRPr lang="en-US" altLang="en-US" sz="1300" dirty="0"/>
          </a:p>
        </p:txBody>
      </p:sp>
      <p:pic>
        <p:nvPicPr>
          <p:cNvPr id="134" name="Graphic 133" descr="Business Growth">
            <a:extLst>
              <a:ext uri="{FF2B5EF4-FFF2-40B4-BE49-F238E27FC236}">
                <a16:creationId xmlns:a16="http://schemas.microsoft.com/office/drawing/2014/main" id="{FD1D5BAB-7F8D-4A33-AEF0-0C3FD8651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62117" y="3275352"/>
            <a:ext cx="2821894" cy="282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6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68575C10-8187-4AC4-AD72-C754EAFD2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3" name="Title 2">
            <a:extLst>
              <a:ext uri="{FF2B5EF4-FFF2-40B4-BE49-F238E27FC236}">
                <a16:creationId xmlns:a16="http://schemas.microsoft.com/office/drawing/2014/main" id="{90596766-CC74-406D-BFB4-84AFF672C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567915" cy="495249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BENEFITS OF A TRANSFORMED CARE MODEL</a:t>
            </a: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C53417D4-B2F6-4BAB-AEDB-654274A2DD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84011" y="5607592"/>
            <a:ext cx="40798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10000"/>
          </a:bodyPr>
          <a:lstStyle>
            <a:lvl1pPr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8DADB70D-6F83-4D1A-84B2-42A5DE490C05}" type="slidenum">
              <a:rPr lang="en-US" altLang="en-US" sz="1800" b="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34</a:t>
            </a:fld>
            <a:endParaRPr lang="en-US" altLang="en-US" sz="1800" b="0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4E776C9-ED67-41B7-B3A3-4DF76EF3A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42976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846" name="Content Placeholder 1">
            <a:extLst>
              <a:ext uri="{FF2B5EF4-FFF2-40B4-BE49-F238E27FC236}">
                <a16:creationId xmlns:a16="http://schemas.microsoft.com/office/drawing/2014/main" id="{7DAAB6FB-1939-44C5-9C71-1897FC637C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1168007"/>
              </p:ext>
            </p:extLst>
          </p:nvPr>
        </p:nvGraphicFramePr>
        <p:xfrm>
          <a:off x="4968607" y="275422"/>
          <a:ext cx="6984693" cy="6301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718B0F80-1C8E-49FA-9B66-C9285753E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7891" name="Title 2">
            <a:extLst>
              <a:ext uri="{FF2B5EF4-FFF2-40B4-BE49-F238E27FC236}">
                <a16:creationId xmlns:a16="http://schemas.microsoft.com/office/drawing/2014/main" id="{661ED18F-21DF-4228-8D6E-9634B54E1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6"/>
            <a:ext cx="3933390" cy="49372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US" altLang="en-US" sz="4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IMPORTANTLY, EXPANDING SERVICES BENEFITS PATIENTS!</a:t>
            </a:r>
          </a:p>
        </p:txBody>
      </p:sp>
      <p:sp>
        <p:nvSpPr>
          <p:cNvPr id="76" name="Freeform 6">
            <a:extLst>
              <a:ext uri="{FF2B5EF4-FFF2-40B4-BE49-F238E27FC236}">
                <a16:creationId xmlns:a16="http://schemas.microsoft.com/office/drawing/2014/main" id="{CEF2B853-4083-4B70-AC2A-F79D80809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643466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29336F62-B592-4FD0-A78B-AD370B97EB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870478"/>
            <a:ext cx="40798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10000"/>
          </a:bodyPr>
          <a:lstStyle>
            <a:lvl1pPr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813A2954-7FD2-4871-884D-CC69BC8BA3D0}" type="slidenum">
              <a:rPr lang="en-US" altLang="en-US" sz="1800" b="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35</a:t>
            </a:fld>
            <a:endParaRPr lang="en-US" altLang="en-US" sz="1800" b="0"/>
          </a:p>
        </p:txBody>
      </p:sp>
      <p:sp>
        <p:nvSpPr>
          <p:cNvPr id="31746" name="Content Placeholder 1">
            <a:extLst>
              <a:ext uri="{FF2B5EF4-FFF2-40B4-BE49-F238E27FC236}">
                <a16:creationId xmlns:a16="http://schemas.microsoft.com/office/drawing/2014/main" id="{89466360-8EFC-44C1-AE77-C12067A88F12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955354" y="643466"/>
            <a:ext cx="6593180" cy="555626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02000"/>
              </a:lnSpc>
              <a:defRPr/>
            </a:pPr>
            <a:r>
              <a:rPr lang="en-US" altLang="en-US" sz="1900" dirty="0">
                <a:latin typeface="Arial" pitchFamily="34" charset="0"/>
                <a:cs typeface="Arial" pitchFamily="34" charset="0"/>
              </a:rPr>
              <a:t>ADDS “INTERVENTIONAL” APPROACH TO CONNECT TESTING/TREATMENT PROCEDURES</a:t>
            </a:r>
          </a:p>
          <a:p>
            <a:pPr>
              <a:lnSpc>
                <a:spcPct val="102000"/>
              </a:lnSpc>
              <a:defRPr/>
            </a:pPr>
            <a:endParaRPr lang="en-US" altLang="en-US" sz="19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2000"/>
              </a:lnSpc>
              <a:defRPr/>
            </a:pPr>
            <a:r>
              <a:rPr lang="en-US" altLang="en-US" sz="1900" dirty="0">
                <a:latin typeface="Arial" pitchFamily="34" charset="0"/>
                <a:cs typeface="Arial" pitchFamily="34" charset="0"/>
              </a:rPr>
              <a:t>PROVIDES COMPLETE TREATMENT FOR OUR PATIENTS</a:t>
            </a:r>
          </a:p>
          <a:p>
            <a:pPr>
              <a:lnSpc>
                <a:spcPct val="102000"/>
              </a:lnSpc>
              <a:defRPr/>
            </a:pPr>
            <a:endParaRPr lang="en-US" altLang="en-US" sz="19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2000"/>
              </a:lnSpc>
              <a:defRPr/>
            </a:pPr>
            <a:r>
              <a:rPr lang="en-US" altLang="en-US" sz="1900" dirty="0">
                <a:latin typeface="Arial" pitchFamily="34" charset="0"/>
                <a:cs typeface="Arial" pitchFamily="34" charset="0"/>
              </a:rPr>
              <a:t>MEETS PROVIDER &amp; ACUITY CHALLENGES</a:t>
            </a:r>
          </a:p>
          <a:p>
            <a:pPr marL="0" indent="0">
              <a:lnSpc>
                <a:spcPct val="102000"/>
              </a:lnSpc>
              <a:buNone/>
              <a:defRPr/>
            </a:pPr>
            <a:endParaRPr lang="en-US" altLang="en-US" sz="19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2000"/>
              </a:lnSpc>
              <a:defRPr/>
            </a:pPr>
            <a:r>
              <a:rPr lang="en-US" altLang="en-US" sz="1900" dirty="0">
                <a:latin typeface="Arial" pitchFamily="34" charset="0"/>
                <a:cs typeface="Arial" pitchFamily="34" charset="0"/>
              </a:rPr>
              <a:t>…AND…</a:t>
            </a:r>
          </a:p>
          <a:p>
            <a:pPr>
              <a:lnSpc>
                <a:spcPct val="102000"/>
              </a:lnSpc>
              <a:defRPr/>
            </a:pPr>
            <a:endParaRPr lang="en-US" altLang="en-US" sz="19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2000"/>
              </a:lnSpc>
              <a:defRPr/>
            </a:pPr>
            <a:r>
              <a:rPr lang="en-US" altLang="en-US" sz="1900" dirty="0">
                <a:latin typeface="Arial" pitchFamily="34" charset="0"/>
                <a:cs typeface="Arial" pitchFamily="34" charset="0"/>
              </a:rPr>
              <a:t>PROMOTES ROBUST AND VIABLE SLEEP PROGRAMS</a:t>
            </a:r>
          </a:p>
          <a:p>
            <a:pPr lvl="1">
              <a:lnSpc>
                <a:spcPct val="102000"/>
              </a:lnSpc>
              <a:defRPr/>
            </a:pPr>
            <a:r>
              <a:rPr lang="en-US" altLang="en-US" sz="1700" dirty="0">
                <a:latin typeface="Arial" pitchFamily="34" charset="0"/>
                <a:cs typeface="Arial" pitchFamily="34" charset="0"/>
              </a:rPr>
              <a:t>(WITHOUT WHICH, PATIENTS HAVE NO WHERE ELSE TO GO!)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434EAAF-BF44-4CCC-84D4-105F3370A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4" name="Google Shape;854;p59"/>
          <p:cNvGrpSpPr/>
          <p:nvPr/>
        </p:nvGrpSpPr>
        <p:grpSpPr>
          <a:xfrm>
            <a:off x="960013" y="2117397"/>
            <a:ext cx="5362000" cy="4083849"/>
            <a:chOff x="720010" y="1419647"/>
            <a:chExt cx="4021500" cy="3062887"/>
          </a:xfrm>
          <a:solidFill>
            <a:schemeClr val="tx1"/>
          </a:solidFill>
        </p:grpSpPr>
        <p:sp>
          <p:nvSpPr>
            <p:cNvPr id="855" name="Google Shape;855;p59"/>
            <p:cNvSpPr/>
            <p:nvPr/>
          </p:nvSpPr>
          <p:spPr>
            <a:xfrm>
              <a:off x="720010" y="1419647"/>
              <a:ext cx="4021500" cy="2544300"/>
            </a:xfrm>
            <a:prstGeom prst="roundRect">
              <a:avLst>
                <a:gd name="adj" fmla="val 3857"/>
              </a:avLst>
            </a:pr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59"/>
            <p:cNvSpPr/>
            <p:nvPr/>
          </p:nvSpPr>
          <p:spPr>
            <a:xfrm>
              <a:off x="747353" y="1447364"/>
              <a:ext cx="3966900" cy="2488800"/>
            </a:xfrm>
            <a:prstGeom prst="roundRect">
              <a:avLst>
                <a:gd name="adj" fmla="val 3282"/>
              </a:avLst>
            </a:pr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59"/>
            <p:cNvSpPr/>
            <p:nvPr/>
          </p:nvSpPr>
          <p:spPr>
            <a:xfrm>
              <a:off x="858158" y="1548119"/>
              <a:ext cx="3748500" cy="2285700"/>
            </a:xfrm>
            <a:prstGeom prst="rect">
              <a:avLst/>
            </a:pr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59"/>
            <p:cNvSpPr/>
            <p:nvPr/>
          </p:nvSpPr>
          <p:spPr>
            <a:xfrm>
              <a:off x="2042408" y="3963886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859" name="Google Shape;859;p59"/>
            <p:cNvCxnSpPr/>
            <p:nvPr/>
          </p:nvCxnSpPr>
          <p:spPr>
            <a:xfrm>
              <a:off x="2057250" y="4433452"/>
              <a:ext cx="1353300" cy="0"/>
            </a:xfrm>
            <a:prstGeom prst="straightConnector1">
              <a:avLst/>
            </a:pr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0C98555-5CCA-4D6A-A3BB-62F63884C4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85" t="7974" r="10164" b="10736"/>
          <a:stretch/>
        </p:blipFill>
        <p:spPr>
          <a:xfrm>
            <a:off x="1156911" y="2288693"/>
            <a:ext cx="4998000" cy="3047600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6" name="Google Shape;877;p61">
            <a:extLst>
              <a:ext uri="{FF2B5EF4-FFF2-40B4-BE49-F238E27FC236}">
                <a16:creationId xmlns:a16="http://schemas.microsoft.com/office/drawing/2014/main" id="{25FC17CC-09FC-41C0-9FB6-2BC1F23A3EB5}"/>
              </a:ext>
            </a:extLst>
          </p:cNvPr>
          <p:cNvSpPr txBox="1">
            <a:spLocks/>
          </p:cNvSpPr>
          <p:nvPr/>
        </p:nvSpPr>
        <p:spPr>
          <a:xfrm>
            <a:off x="7053364" y="-343651"/>
            <a:ext cx="4425969" cy="249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Saira SemiCondensed Medium"/>
              <a:buNone/>
              <a:defRPr sz="2400" b="0" i="0" u="none" strike="noStrike" cap="none">
                <a:solidFill>
                  <a:schemeClr val="accent2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Saira SemiCondensed Medium"/>
              <a:buNone/>
              <a:defRPr sz="2500" b="0" i="0" u="none" strike="noStrike" cap="none">
                <a:solidFill>
                  <a:schemeClr val="accent2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Saira SemiCondensed Medium"/>
              <a:buNone/>
              <a:defRPr sz="2500" b="0" i="0" u="none" strike="noStrike" cap="none">
                <a:solidFill>
                  <a:schemeClr val="accent2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Saira SemiCondensed Medium"/>
              <a:buNone/>
              <a:defRPr sz="2500" b="0" i="0" u="none" strike="noStrike" cap="none">
                <a:solidFill>
                  <a:schemeClr val="accent2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Saira SemiCondensed Medium"/>
              <a:buNone/>
              <a:defRPr sz="2500" b="0" i="0" u="none" strike="noStrike" cap="none">
                <a:solidFill>
                  <a:schemeClr val="accent2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Saira SemiCondensed Medium"/>
              <a:buNone/>
              <a:defRPr sz="2500" b="0" i="0" u="none" strike="noStrike" cap="none">
                <a:solidFill>
                  <a:schemeClr val="accent2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Saira SemiCondensed Medium"/>
              <a:buNone/>
              <a:defRPr sz="2500" b="0" i="0" u="none" strike="noStrike" cap="none">
                <a:solidFill>
                  <a:schemeClr val="accent2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Saira SemiCondensed Medium"/>
              <a:buNone/>
              <a:defRPr sz="2500" b="0" i="0" u="none" strike="noStrike" cap="none">
                <a:solidFill>
                  <a:schemeClr val="accent2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Saira SemiCondensed Medium"/>
              <a:buNone/>
              <a:defRPr sz="2500" b="0" i="0" u="none" strike="noStrike" cap="none">
                <a:solidFill>
                  <a:schemeClr val="accent2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9pPr>
          </a:lstStyle>
          <a:p>
            <a:pPr defTabSz="1219170">
              <a:buClr>
                <a:srgbClr val="FFFFFF"/>
              </a:buClr>
              <a:defRPr/>
            </a:pPr>
            <a:r>
              <a:rPr lang="en-US" sz="3200" kern="0" dirty="0">
                <a:solidFill>
                  <a:srgbClr val="FFFFFF"/>
                </a:solidFill>
              </a:rPr>
              <a:t>NOW, GO BACK AND “TRANSFORM” YOUR SLEEP CENTERS!</a:t>
            </a:r>
          </a:p>
        </p:txBody>
      </p:sp>
      <p:sp>
        <p:nvSpPr>
          <p:cNvPr id="17" name="Google Shape;876;p61">
            <a:extLst>
              <a:ext uri="{FF2B5EF4-FFF2-40B4-BE49-F238E27FC236}">
                <a16:creationId xmlns:a16="http://schemas.microsoft.com/office/drawing/2014/main" id="{72D35ED8-190C-401E-862F-DA02EBD4B7C0}"/>
              </a:ext>
            </a:extLst>
          </p:cNvPr>
          <p:cNvSpPr/>
          <p:nvPr/>
        </p:nvSpPr>
        <p:spPr>
          <a:xfrm rot="10800000">
            <a:off x="10956716" y="385416"/>
            <a:ext cx="511600" cy="511600"/>
          </a:xfrm>
          <a:prstGeom prst="corner">
            <a:avLst>
              <a:gd name="adj1" fmla="val 5799"/>
              <a:gd name="adj2" fmla="val 62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878;p61">
            <a:extLst>
              <a:ext uri="{FF2B5EF4-FFF2-40B4-BE49-F238E27FC236}">
                <a16:creationId xmlns:a16="http://schemas.microsoft.com/office/drawing/2014/main" id="{D71D4540-FC19-480E-8CCC-D07BB38F3C91}"/>
              </a:ext>
            </a:extLst>
          </p:cNvPr>
          <p:cNvSpPr txBox="1">
            <a:spLocks/>
          </p:cNvSpPr>
          <p:nvPr/>
        </p:nvSpPr>
        <p:spPr>
          <a:xfrm>
            <a:off x="6784306" y="2925154"/>
            <a:ext cx="6202496" cy="15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accent2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accent2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accent2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accent2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accent2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accent2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accent2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accent2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accent2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0" indent="0" defTabSz="1219170">
              <a:buSzPts val="1100"/>
              <a:defRPr/>
            </a:pPr>
            <a:r>
              <a:rPr lang="en-US" sz="2400" i="1" kern="0" dirty="0">
                <a:solidFill>
                  <a:srgbClr val="FFFFFF"/>
                </a:solidFill>
              </a:rPr>
              <a:t>Do you have any questions?</a:t>
            </a:r>
          </a:p>
          <a:p>
            <a:pPr marL="0" indent="0" defTabSz="1219170">
              <a:buSzPts val="1100"/>
              <a:defRPr/>
            </a:pPr>
            <a:endParaRPr lang="en-US" sz="1867" kern="0" dirty="0">
              <a:solidFill>
                <a:srgbClr val="FFFFFF"/>
              </a:solidFill>
            </a:endParaRPr>
          </a:p>
          <a:p>
            <a:pPr marL="0" indent="0" defTabSz="1219170">
              <a:buSzPts val="1100"/>
              <a:defRPr/>
            </a:pPr>
            <a:r>
              <a:rPr lang="en-US" sz="1867" kern="0" dirty="0">
                <a:solidFill>
                  <a:srgbClr val="FFFFFF"/>
                </a:solidFill>
              </a:rPr>
              <a:t>Visit us online: </a:t>
            </a:r>
          </a:p>
          <a:p>
            <a:pPr marL="0" indent="0" defTabSz="1219170">
              <a:buSzPts val="1100"/>
              <a:defRPr/>
            </a:pPr>
            <a:r>
              <a:rPr lang="en-US" sz="1867" kern="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https://circadiance.com/sleepweaver/</a:t>
            </a:r>
            <a:r>
              <a:rPr lang="en-US" sz="1867" kern="0" dirty="0">
                <a:solidFill>
                  <a:schemeClr val="tx1"/>
                </a:solidFill>
              </a:rPr>
              <a:t> </a:t>
            </a:r>
          </a:p>
          <a:p>
            <a:pPr marL="0" indent="0" defTabSz="1219170">
              <a:buSzPts val="1100"/>
              <a:defRPr/>
            </a:pPr>
            <a:endParaRPr lang="en-US" sz="1867" kern="0" dirty="0">
              <a:solidFill>
                <a:srgbClr val="FFFFFF"/>
              </a:solidFill>
              <a:hlinkClick r:id="rId6"/>
            </a:endParaRPr>
          </a:p>
          <a:p>
            <a:pPr marL="0" indent="0" defTabSz="1219170">
              <a:buSzPts val="1100"/>
              <a:defRPr/>
            </a:pPr>
            <a:r>
              <a:rPr lang="en-US" sz="1867" kern="0" dirty="0">
                <a:solidFill>
                  <a:srgbClr val="FFFFFF"/>
                </a:solidFill>
              </a:rPr>
              <a:t>Email us: </a:t>
            </a:r>
            <a:r>
              <a:rPr lang="en-US" sz="1867" kern="0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info@circadiance.com</a:t>
            </a:r>
            <a:endParaRPr lang="en-US" sz="1867" kern="0" dirty="0">
              <a:solidFill>
                <a:schemeClr val="tx1"/>
              </a:solidFill>
            </a:endParaRPr>
          </a:p>
          <a:p>
            <a:pPr marL="0" indent="0" defTabSz="1219170">
              <a:buSzPts val="1100"/>
              <a:defRPr/>
            </a:pPr>
            <a:endParaRPr lang="en-US" sz="1867" kern="0" dirty="0">
              <a:solidFill>
                <a:srgbClr val="FFFFFF"/>
              </a:solidFill>
            </a:endParaRPr>
          </a:p>
          <a:p>
            <a:pPr marL="0" indent="0" defTabSz="1219170">
              <a:buSzPts val="1100"/>
              <a:defRPr/>
            </a:pPr>
            <a:r>
              <a:rPr lang="en-US" sz="1867" kern="0" dirty="0">
                <a:solidFill>
                  <a:srgbClr val="FFFFFF"/>
                </a:solidFill>
              </a:rPr>
              <a:t>Visit us on LinkedIn:</a:t>
            </a:r>
          </a:p>
          <a:p>
            <a:pPr marL="0" indent="0" defTabSz="1219170">
              <a:buSzPts val="1100"/>
              <a:defRPr/>
            </a:pPr>
            <a:r>
              <a:rPr lang="en-US" sz="1867" kern="0" dirty="0">
                <a:solidFill>
                  <a:schemeClr val="tx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https://www.linkedin.com/company/circadiance/</a:t>
            </a:r>
            <a:endParaRPr lang="en-US" sz="1867" kern="0" dirty="0">
              <a:solidFill>
                <a:schemeClr val="tx1"/>
              </a:solidFill>
            </a:endParaRPr>
          </a:p>
          <a:p>
            <a:pPr marL="0" indent="0" defTabSz="1219170">
              <a:buSzPts val="1100"/>
              <a:defRPr/>
            </a:pPr>
            <a:endParaRPr lang="en-US" sz="1867" kern="0" dirty="0">
              <a:solidFill>
                <a:srgbClr val="FFFFFF"/>
              </a:solidFill>
            </a:endParaRPr>
          </a:p>
          <a:p>
            <a:pPr marL="0" indent="0" defTabSz="1219170">
              <a:buSzPts val="1100"/>
              <a:defRPr/>
            </a:pPr>
            <a:r>
              <a:rPr lang="en-US" sz="1867" kern="0" dirty="0">
                <a:solidFill>
                  <a:srgbClr val="FFFFFF"/>
                </a:solidFill>
              </a:rPr>
              <a:t>Visit us on Facebook:  </a:t>
            </a:r>
          </a:p>
          <a:p>
            <a:pPr marL="0" indent="0" defTabSz="1219170">
              <a:buSzPts val="1100"/>
              <a:defRPr/>
            </a:pPr>
            <a:r>
              <a:rPr lang="en-US" sz="1867" kern="0" dirty="0">
                <a:solidFill>
                  <a:schemeClr val="tx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https://www.facebook.com/SleepWeaver</a:t>
            </a:r>
            <a:r>
              <a:rPr lang="en-US" sz="1867" kern="0" dirty="0">
                <a:solidFill>
                  <a:schemeClr val="tx1"/>
                </a:solidFill>
              </a:rPr>
              <a:t> </a:t>
            </a:r>
          </a:p>
          <a:p>
            <a:pPr marL="0" indent="0" defTabSz="1219170">
              <a:buSzPts val="1100"/>
              <a:defRPr/>
            </a:pPr>
            <a:r>
              <a:rPr lang="en-US" sz="1867" kern="0" dirty="0">
                <a:solidFill>
                  <a:srgbClr val="FFFFFF"/>
                </a:solidFill>
              </a:rPr>
              <a:t> </a:t>
            </a:r>
          </a:p>
        </p:txBody>
      </p:sp>
      <p:grpSp>
        <p:nvGrpSpPr>
          <p:cNvPr id="21" name="Google Shape;880;p61">
            <a:extLst>
              <a:ext uri="{FF2B5EF4-FFF2-40B4-BE49-F238E27FC236}">
                <a16:creationId xmlns:a16="http://schemas.microsoft.com/office/drawing/2014/main" id="{7B2A2E30-AA4F-4767-B1A3-A40E4A2876C4}"/>
              </a:ext>
            </a:extLst>
          </p:cNvPr>
          <p:cNvGrpSpPr/>
          <p:nvPr/>
        </p:nvGrpSpPr>
        <p:grpSpPr>
          <a:xfrm>
            <a:off x="6784306" y="2348540"/>
            <a:ext cx="412268" cy="411813"/>
            <a:chOff x="3303268" y="3817349"/>
            <a:chExt cx="346056" cy="345674"/>
          </a:xfrm>
          <a:solidFill>
            <a:schemeClr val="bg1"/>
          </a:solidFill>
        </p:grpSpPr>
        <p:sp>
          <p:nvSpPr>
            <p:cNvPr id="22" name="Google Shape;881;p61">
              <a:extLst>
                <a:ext uri="{FF2B5EF4-FFF2-40B4-BE49-F238E27FC236}">
                  <a16:creationId xmlns:a16="http://schemas.microsoft.com/office/drawing/2014/main" id="{809FBE44-2A7C-4DF3-9A39-E307ED246072}"/>
                </a:ext>
              </a:extLst>
            </p:cNvPr>
            <p:cNvSpPr/>
            <p:nvPr/>
          </p:nvSpPr>
          <p:spPr>
            <a:xfrm>
              <a:off x="330326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6CF6EA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882;p61">
              <a:extLst>
                <a:ext uri="{FF2B5EF4-FFF2-40B4-BE49-F238E27FC236}">
                  <a16:creationId xmlns:a16="http://schemas.microsoft.com/office/drawing/2014/main" id="{3E508CDE-A343-49E8-A5B4-9EFC095110E5}"/>
                </a:ext>
              </a:extLst>
            </p:cNvPr>
            <p:cNvSpPr/>
            <p:nvPr/>
          </p:nvSpPr>
          <p:spPr>
            <a:xfrm>
              <a:off x="3368074" y="3882537"/>
              <a:ext cx="215298" cy="215298"/>
            </a:xfrm>
            <a:custGeom>
              <a:avLst/>
              <a:gdLst/>
              <a:ahLst/>
              <a:cxnLst/>
              <a:rect l="l" t="t" r="r" b="b"/>
              <a:pathLst>
                <a:path w="6764" h="6764" extrusionOk="0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6CF6EA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883;p61">
              <a:extLst>
                <a:ext uri="{FF2B5EF4-FFF2-40B4-BE49-F238E27FC236}">
                  <a16:creationId xmlns:a16="http://schemas.microsoft.com/office/drawing/2014/main" id="{2D6CBA7D-0796-499F-A0F1-880BF20C7408}"/>
                </a:ext>
              </a:extLst>
            </p:cNvPr>
            <p:cNvSpPr/>
            <p:nvPr/>
          </p:nvSpPr>
          <p:spPr>
            <a:xfrm>
              <a:off x="3418143" y="3933656"/>
              <a:ext cx="114811" cy="112742"/>
            </a:xfrm>
            <a:custGeom>
              <a:avLst/>
              <a:gdLst/>
              <a:ahLst/>
              <a:cxnLst/>
              <a:rect l="l" t="t" r="r" b="b"/>
              <a:pathLst>
                <a:path w="3607" h="3542" extrusionOk="0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6CF6EA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884;p61">
              <a:extLst>
                <a:ext uri="{FF2B5EF4-FFF2-40B4-BE49-F238E27FC236}">
                  <a16:creationId xmlns:a16="http://schemas.microsoft.com/office/drawing/2014/main" id="{913D0730-2E00-47E0-B05C-224159E390EA}"/>
                </a:ext>
              </a:extLst>
            </p:cNvPr>
            <p:cNvSpPr/>
            <p:nvPr/>
          </p:nvSpPr>
          <p:spPr>
            <a:xfrm>
              <a:off x="3519298" y="3910197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6CF6EA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885;p61">
            <a:extLst>
              <a:ext uri="{FF2B5EF4-FFF2-40B4-BE49-F238E27FC236}">
                <a16:creationId xmlns:a16="http://schemas.microsoft.com/office/drawing/2014/main" id="{32A19532-082E-41E5-AB8C-06AEB92410C1}"/>
              </a:ext>
            </a:extLst>
          </p:cNvPr>
          <p:cNvGrpSpPr/>
          <p:nvPr/>
        </p:nvGrpSpPr>
        <p:grpSpPr>
          <a:xfrm>
            <a:off x="7319322" y="2348540"/>
            <a:ext cx="412268" cy="411813"/>
            <a:chOff x="3752358" y="3817349"/>
            <a:chExt cx="346056" cy="345674"/>
          </a:xfrm>
          <a:solidFill>
            <a:schemeClr val="bg1"/>
          </a:solidFill>
        </p:grpSpPr>
        <p:sp>
          <p:nvSpPr>
            <p:cNvPr id="27" name="Google Shape;886;p61">
              <a:extLst>
                <a:ext uri="{FF2B5EF4-FFF2-40B4-BE49-F238E27FC236}">
                  <a16:creationId xmlns:a16="http://schemas.microsoft.com/office/drawing/2014/main" id="{CD0182B0-A6DA-441A-A110-CB0C7EE2A5E0}"/>
                </a:ext>
              </a:extLst>
            </p:cNvPr>
            <p:cNvSpPr/>
            <p:nvPr/>
          </p:nvSpPr>
          <p:spPr>
            <a:xfrm>
              <a:off x="375235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28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6CF6EA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887;p61">
              <a:extLst>
                <a:ext uri="{FF2B5EF4-FFF2-40B4-BE49-F238E27FC236}">
                  <a16:creationId xmlns:a16="http://schemas.microsoft.com/office/drawing/2014/main" id="{2777105F-C11B-41FF-A17A-A9AD9CAEECA8}"/>
                </a:ext>
              </a:extLst>
            </p:cNvPr>
            <p:cNvSpPr/>
            <p:nvPr/>
          </p:nvSpPr>
          <p:spPr>
            <a:xfrm>
              <a:off x="3831933" y="3955682"/>
              <a:ext cx="47809" cy="120540"/>
            </a:xfrm>
            <a:custGeom>
              <a:avLst/>
              <a:gdLst/>
              <a:ahLst/>
              <a:cxnLst/>
              <a:rect l="l" t="t" r="r" b="b"/>
              <a:pathLst>
                <a:path w="1502" h="3787" extrusionOk="0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6CF6EA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888;p61">
              <a:extLst>
                <a:ext uri="{FF2B5EF4-FFF2-40B4-BE49-F238E27FC236}">
                  <a16:creationId xmlns:a16="http://schemas.microsoft.com/office/drawing/2014/main" id="{0F35BD9C-7C5B-46F3-B171-A0008581C883}"/>
                </a:ext>
              </a:extLst>
            </p:cNvPr>
            <p:cNvSpPr/>
            <p:nvPr/>
          </p:nvSpPr>
          <p:spPr>
            <a:xfrm>
              <a:off x="3824739" y="3890112"/>
              <a:ext cx="55002" cy="55002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6CF6EA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889;p61">
              <a:extLst>
                <a:ext uri="{FF2B5EF4-FFF2-40B4-BE49-F238E27FC236}">
                  <a16:creationId xmlns:a16="http://schemas.microsoft.com/office/drawing/2014/main" id="{B4122FF8-7107-43A7-AF7F-ED5647B88E44}"/>
                </a:ext>
              </a:extLst>
            </p:cNvPr>
            <p:cNvSpPr/>
            <p:nvPr/>
          </p:nvSpPr>
          <p:spPr>
            <a:xfrm>
              <a:off x="3904696" y="3955682"/>
              <a:ext cx="128148" cy="120540"/>
            </a:xfrm>
            <a:custGeom>
              <a:avLst/>
              <a:gdLst/>
              <a:ahLst/>
              <a:cxnLst/>
              <a:rect l="l" t="t" r="r" b="b"/>
              <a:pathLst>
                <a:path w="4026" h="3787" extrusionOk="0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6CF6EA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" name="Google Shape;890;p61">
            <a:extLst>
              <a:ext uri="{FF2B5EF4-FFF2-40B4-BE49-F238E27FC236}">
                <a16:creationId xmlns:a16="http://schemas.microsoft.com/office/drawing/2014/main" id="{8D365E09-F665-4208-BDC7-B893E8AF32CF}"/>
              </a:ext>
            </a:extLst>
          </p:cNvPr>
          <p:cNvGrpSpPr/>
          <p:nvPr/>
        </p:nvGrpSpPr>
        <p:grpSpPr>
          <a:xfrm>
            <a:off x="7854336" y="2348540"/>
            <a:ext cx="412229" cy="411813"/>
            <a:chOff x="4201447" y="3817349"/>
            <a:chExt cx="346024" cy="345674"/>
          </a:xfrm>
          <a:solidFill>
            <a:schemeClr val="bg1"/>
          </a:solidFill>
        </p:grpSpPr>
        <p:sp>
          <p:nvSpPr>
            <p:cNvPr id="32" name="Google Shape;891;p61">
              <a:extLst>
                <a:ext uri="{FF2B5EF4-FFF2-40B4-BE49-F238E27FC236}">
                  <a16:creationId xmlns:a16="http://schemas.microsoft.com/office/drawing/2014/main" id="{4C63B306-A03F-4EC2-A9CA-A0C563E13BA1}"/>
                </a:ext>
              </a:extLst>
            </p:cNvPr>
            <p:cNvSpPr/>
            <p:nvPr/>
          </p:nvSpPr>
          <p:spPr>
            <a:xfrm>
              <a:off x="4201447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6CF6EA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892;p61">
              <a:extLst>
                <a:ext uri="{FF2B5EF4-FFF2-40B4-BE49-F238E27FC236}">
                  <a16:creationId xmlns:a16="http://schemas.microsoft.com/office/drawing/2014/main" id="{3A4D3817-1060-4E21-A754-6CEBB7CDBC53}"/>
                </a:ext>
              </a:extLst>
            </p:cNvPr>
            <p:cNvSpPr/>
            <p:nvPr/>
          </p:nvSpPr>
          <p:spPr>
            <a:xfrm>
              <a:off x="4271569" y="3904531"/>
              <a:ext cx="227394" cy="185728"/>
            </a:xfrm>
            <a:custGeom>
              <a:avLst/>
              <a:gdLst/>
              <a:ahLst/>
              <a:cxnLst/>
              <a:rect l="l" t="t" r="r" b="b"/>
              <a:pathLst>
                <a:path w="7144" h="5835" extrusionOk="0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6CF6EA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142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137">
            <a:extLst>
              <a:ext uri="{FF2B5EF4-FFF2-40B4-BE49-F238E27FC236}">
                <a16:creationId xmlns:a16="http://schemas.microsoft.com/office/drawing/2014/main" id="{A0501A84-E03A-4644-83BE-A65F0ACCC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5367" name="Rectangle 139">
            <a:extLst>
              <a:ext uri="{FF2B5EF4-FFF2-40B4-BE49-F238E27FC236}">
                <a16:creationId xmlns:a16="http://schemas.microsoft.com/office/drawing/2014/main" id="{33B1EE1F-6738-485F-A620-2602F7683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7" y="0"/>
            <a:ext cx="46573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id="{819DA425-B7D0-467F-A6BB-79D7DE25D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48" y="1257300"/>
            <a:ext cx="3505240" cy="425486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US" alt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“IN-NEED” PATIENT POPULATIONS</a:t>
            </a:r>
          </a:p>
        </p:txBody>
      </p:sp>
      <p:sp>
        <p:nvSpPr>
          <p:cNvPr id="13314" name="Content Placeholder 1">
            <a:extLst>
              <a:ext uri="{FF2B5EF4-FFF2-40B4-BE49-F238E27FC236}">
                <a16:creationId xmlns:a16="http://schemas.microsoft.com/office/drawing/2014/main" id="{5AEAA79F-90B7-48B0-A66F-969740FCFCC4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-1" y="341523"/>
            <a:ext cx="7726659" cy="651647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914400" lvl="1" indent="-457200">
              <a:buFont typeface="Helvetica" panose="020B0604020202020204" pitchFamily="34" charset="0"/>
              <a:buAutoNum type="arabicPeriod"/>
            </a:pP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CLAUSTROPHOBIA; INSOMNIA; (FAILED CPAP)</a:t>
            </a:r>
          </a:p>
          <a:p>
            <a:pPr marL="914400" lvl="1" indent="-457200">
              <a:buFont typeface="Helvetica" panose="020B0604020202020204" pitchFamily="34" charset="0"/>
              <a:buAutoNum type="arabicPeriod"/>
            </a:pP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AUTO-BILEVEL</a:t>
            </a:r>
          </a:p>
          <a:p>
            <a:pPr marL="914400" lvl="1" indent="-457200">
              <a:buFont typeface="Helvetica" panose="020B0604020202020204" pitchFamily="34" charset="0"/>
              <a:buAutoNum type="arabicPeriod"/>
            </a:pP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SEVERE OSA </a:t>
            </a:r>
          </a:p>
          <a:p>
            <a:pPr marL="914400" lvl="1" indent="-457200">
              <a:buFont typeface="Helvetica" panose="020B0604020202020204" pitchFamily="34" charset="0"/>
              <a:buAutoNum type="arabicPeriod"/>
            </a:pP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OBESITY HYPOVENTILATION SYNDROME</a:t>
            </a:r>
          </a:p>
          <a:p>
            <a:pPr marL="914400" lvl="1" indent="-457200">
              <a:buFont typeface="Helvetica" panose="020B0604020202020204" pitchFamily="34" charset="0"/>
              <a:buAutoNum type="arabicPeriod"/>
            </a:pP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MORBID OBESITY</a:t>
            </a:r>
          </a:p>
          <a:p>
            <a:pPr marL="914400" lvl="1" indent="-457200">
              <a:buFont typeface="Helvetica" panose="020B0604020202020204" pitchFamily="34" charset="0"/>
              <a:buAutoNum type="arabicPeriod"/>
            </a:pPr>
            <a:r>
              <a:rPr lang="en-US" altLang="en-US" sz="26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HIGH ACUITY PATIENTS REQUIRING 1:1 CARE:</a:t>
            </a:r>
          </a:p>
          <a:p>
            <a:pPr marL="1771650" lvl="3" indent="-457200"/>
            <a:r>
              <a:rPr lang="en-US" altLang="en-US" sz="2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ALL MUST MEET SAFETY INTAKE CRITERIA</a:t>
            </a:r>
          </a:p>
          <a:p>
            <a:pPr marL="1314450" lvl="2" indent="-457200"/>
            <a:r>
              <a:rPr lang="en-US" altLang="en-US" sz="26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INPATIENTS</a:t>
            </a:r>
          </a:p>
          <a:p>
            <a:pPr marL="1314450" lvl="2" indent="-457200"/>
            <a:r>
              <a:rPr lang="en-US" altLang="en-US" sz="26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NURSING HOMES</a:t>
            </a:r>
          </a:p>
          <a:p>
            <a:pPr marL="1314450" lvl="2" indent="-457200"/>
            <a:r>
              <a:rPr lang="en-US" altLang="en-US" sz="26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NEUROMUSCULAR DISEASE</a:t>
            </a:r>
          </a:p>
          <a:p>
            <a:pPr marL="1314450" lvl="2" indent="-457200"/>
            <a:r>
              <a:rPr lang="en-US" altLang="en-US" sz="26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VENTILATOR TRANSITION TO BILEVEL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368" name="Straight Connector 141">
            <a:extLst>
              <a:ext uri="{FF2B5EF4-FFF2-40B4-BE49-F238E27FC236}">
                <a16:creationId xmlns:a16="http://schemas.microsoft.com/office/drawing/2014/main" id="{ADC544FB-7860-4381-935B-43879C94F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86703" y="1257300"/>
            <a:ext cx="0" cy="56007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Freeform 6">
            <a:extLst>
              <a:ext uri="{FF2B5EF4-FFF2-40B4-BE49-F238E27FC236}">
                <a16:creationId xmlns:a16="http://schemas.microsoft.com/office/drawing/2014/main" id="{D9949DD4-1FB3-4162-9489-E2488DEC3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39374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C5222627-97F8-492A-8FB1-D840DEAF23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84011" y="1620760"/>
            <a:ext cx="40798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EF4F-0558-449A-9162-CFFE2618B27E}" type="slidenum">
              <a:rPr kumimoji="0" lang="en-US" altLang="en-US" sz="18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8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Arrow: Up 1">
            <a:extLst>
              <a:ext uri="{FF2B5EF4-FFF2-40B4-BE49-F238E27FC236}">
                <a16:creationId xmlns:a16="http://schemas.microsoft.com/office/drawing/2014/main" id="{F039A6DD-58B0-4DE0-AEA4-BC883FF250E1}"/>
              </a:ext>
            </a:extLst>
          </p:cNvPr>
          <p:cNvSpPr/>
          <p:nvPr/>
        </p:nvSpPr>
        <p:spPr>
          <a:xfrm>
            <a:off x="8233984" y="642352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5FC950-598E-4AC3-8DD0-CD4D589D2EC1}"/>
              </a:ext>
            </a:extLst>
          </p:cNvPr>
          <p:cNvSpPr/>
          <p:nvPr/>
        </p:nvSpPr>
        <p:spPr>
          <a:xfrm>
            <a:off x="7946828" y="5145510"/>
            <a:ext cx="43251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Krakow, B., Ulibarri, V., </a:t>
            </a:r>
            <a:r>
              <a:rPr lang="en-US" sz="1600" dirty="0" err="1">
                <a:solidFill>
                  <a:schemeClr val="bg1"/>
                </a:solidFill>
              </a:rPr>
              <a:t>Melendrez</a:t>
            </a:r>
            <a:r>
              <a:rPr lang="en-US" sz="1600" dirty="0">
                <a:solidFill>
                  <a:schemeClr val="bg1"/>
                </a:solidFill>
              </a:rPr>
              <a:t>, D., </a:t>
            </a:r>
            <a:r>
              <a:rPr lang="en-US" sz="1600" dirty="0" err="1">
                <a:solidFill>
                  <a:schemeClr val="bg1"/>
                </a:solidFill>
              </a:rPr>
              <a:t>Kikta</a:t>
            </a:r>
            <a:r>
              <a:rPr lang="en-US" sz="1600" dirty="0">
                <a:solidFill>
                  <a:schemeClr val="bg1"/>
                </a:solidFill>
              </a:rPr>
              <a:t>, S., Togami, L., &amp; Haynes, P. (2008). A daytime, abbreviated cardio-respiratory sleep study (CPT 95807-52) to acclimate insomnia patients with sleep disordered breathing to positive airway pressure (PAP-NAP). </a:t>
            </a:r>
            <a:r>
              <a:rPr lang="en-US" sz="1600" i="1" dirty="0">
                <a:solidFill>
                  <a:schemeClr val="bg1"/>
                </a:solidFill>
              </a:rPr>
              <a:t>JCSM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i="1" dirty="0">
                <a:solidFill>
                  <a:schemeClr val="bg1"/>
                </a:solidFill>
              </a:rPr>
              <a:t>4</a:t>
            </a:r>
            <a:r>
              <a:rPr lang="en-US" sz="1600" dirty="0">
                <a:solidFill>
                  <a:schemeClr val="bg1"/>
                </a:solidFill>
              </a:rPr>
              <a:t>(3), 212–222.</a:t>
            </a:r>
          </a:p>
        </p:txBody>
      </p:sp>
    </p:spTree>
    <p:extLst>
      <p:ext uri="{BB962C8B-B14F-4D97-AF65-F5344CB8AC3E}">
        <p14:creationId xmlns:p14="http://schemas.microsoft.com/office/powerpoint/2010/main" val="235689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78">
            <a:extLst>
              <a:ext uri="{FF2B5EF4-FFF2-40B4-BE49-F238E27FC236}">
                <a16:creationId xmlns:a16="http://schemas.microsoft.com/office/drawing/2014/main" id="{42CC1B8A-13FF-4EA8-BC9C-10D6F999F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5" name="Rectangle 80">
            <a:extLst>
              <a:ext uri="{FF2B5EF4-FFF2-40B4-BE49-F238E27FC236}">
                <a16:creationId xmlns:a16="http://schemas.microsoft.com/office/drawing/2014/main" id="{429CFE4A-673D-4DA5-AD7A-859289815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7" y="0"/>
            <a:ext cx="46573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9" name="Title 2">
            <a:extLst>
              <a:ext uri="{FF2B5EF4-FFF2-40B4-BE49-F238E27FC236}">
                <a16:creationId xmlns:a16="http://schemas.microsoft.com/office/drawing/2014/main" id="{3E3E326E-EC08-43EB-9E2F-6F1446997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48" y="1257300"/>
            <a:ext cx="3505240" cy="425486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US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GAPS IN THE CLINICAL PATHWAY</a:t>
            </a:r>
          </a:p>
        </p:txBody>
      </p:sp>
      <p:cxnSp>
        <p:nvCxnSpPr>
          <p:cNvPr id="14346" name="Straight Connector 82">
            <a:extLst>
              <a:ext uri="{FF2B5EF4-FFF2-40B4-BE49-F238E27FC236}">
                <a16:creationId xmlns:a16="http://schemas.microsoft.com/office/drawing/2014/main" id="{A26C56C6-DCA0-4BFE-A3F6-E379A4E5D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86703" y="1257300"/>
            <a:ext cx="0" cy="56007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7" name="Freeform 6">
            <a:extLst>
              <a:ext uri="{FF2B5EF4-FFF2-40B4-BE49-F238E27FC236}">
                <a16:creationId xmlns:a16="http://schemas.microsoft.com/office/drawing/2014/main" id="{CB1DF0AB-FA94-4A16-B9FB-96037475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39374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DA6C6F59-2EE8-4FF2-96D9-8B10FFEBFF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84011" y="1620760"/>
            <a:ext cx="40798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113BFA62-E59E-4BCC-AE06-7F58E4AC8379}" type="slidenum">
              <a:rPr lang="en-US" altLang="en-US" sz="1800" b="0">
                <a:solidFill>
                  <a:schemeClr val="tx1"/>
                </a:solidFill>
              </a:rPr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altLang="en-US" sz="1800" b="0">
              <a:solidFill>
                <a:schemeClr val="tx1"/>
              </a:solidFill>
            </a:endParaRPr>
          </a:p>
        </p:txBody>
      </p:sp>
      <p:graphicFrame>
        <p:nvGraphicFramePr>
          <p:cNvPr id="14342" name="Content Placeholder 1">
            <a:extLst>
              <a:ext uri="{FF2B5EF4-FFF2-40B4-BE49-F238E27FC236}">
                <a16:creationId xmlns:a16="http://schemas.microsoft.com/office/drawing/2014/main" id="{9A08934F-49BB-460E-964B-605B27CA6B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3133653"/>
              </p:ext>
            </p:extLst>
          </p:nvPr>
        </p:nvGraphicFramePr>
        <p:xfrm>
          <a:off x="-157299" y="0"/>
          <a:ext cx="7691954" cy="7069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281BC32-FF58-4898-A6B5-7B3D059B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614406-135F-4875-9C87-53822CB1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5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C34A83-A76F-4743-A983-58F7725E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34101"/>
            <a:ext cx="8652387" cy="1232750"/>
          </a:xfrm>
        </p:spPr>
        <p:txBody>
          <a:bodyPr anchor="b"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BEHAVIORAL SLEEP MEDICINE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C21149-7D17-44C2-AFB6-4D931DC55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676579"/>
            <a:ext cx="8129873" cy="602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6">
            <a:extLst>
              <a:ext uri="{FF2B5EF4-FFF2-40B4-BE49-F238E27FC236}">
                <a16:creationId xmlns:a16="http://schemas.microsoft.com/office/drawing/2014/main" id="{C2E5FCF0-567A-448C-A6E3-920BFC702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938535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1300B-2F09-4912-A1FF-1F5BA4236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163" y="2497395"/>
            <a:ext cx="10890895" cy="3499280"/>
          </a:xfrm>
        </p:spPr>
        <p:txBody>
          <a:bodyPr>
            <a:normAutofit/>
          </a:bodyPr>
          <a:lstStyle/>
          <a:p>
            <a:r>
              <a:rPr lang="en-US" sz="3600" dirty="0"/>
              <a:t>SDB IS A MIND-BODY DISORDER</a:t>
            </a:r>
          </a:p>
          <a:p>
            <a:pPr lvl="1"/>
            <a:r>
              <a:rPr lang="en-US" sz="3200" dirty="0">
                <a:solidFill>
                  <a:schemeClr val="accent1"/>
                </a:solidFill>
              </a:rPr>
              <a:t>BEHAVIORAL</a:t>
            </a:r>
            <a:r>
              <a:rPr lang="en-US" sz="3200" dirty="0"/>
              <a:t>: mask and pressure </a:t>
            </a:r>
            <a:r>
              <a:rPr lang="en-US" sz="3200" u="sng" dirty="0"/>
              <a:t>desensitization</a:t>
            </a:r>
          </a:p>
          <a:p>
            <a:pPr lvl="1"/>
            <a:r>
              <a:rPr lang="en-US" sz="3200" dirty="0">
                <a:solidFill>
                  <a:schemeClr val="accent1"/>
                </a:solidFill>
              </a:rPr>
              <a:t>PSYCHOLOGICAL</a:t>
            </a:r>
            <a:r>
              <a:rPr lang="en-US" sz="3200" dirty="0"/>
              <a:t>: </a:t>
            </a:r>
            <a:r>
              <a:rPr lang="en-US" sz="3200" u="sng" dirty="0"/>
              <a:t>mental imagery </a:t>
            </a:r>
            <a:r>
              <a:rPr lang="en-US" sz="3200" dirty="0"/>
              <a:t>to divert patient attention from mask or pressure sensations</a:t>
            </a:r>
          </a:p>
          <a:p>
            <a:pPr lvl="1"/>
            <a:r>
              <a:rPr lang="en-US" sz="3200" dirty="0">
                <a:solidFill>
                  <a:schemeClr val="accent1"/>
                </a:solidFill>
              </a:rPr>
              <a:t>PHYSIOLOGICAL</a:t>
            </a:r>
            <a:r>
              <a:rPr lang="en-US" sz="3200" dirty="0"/>
              <a:t>: </a:t>
            </a:r>
            <a:r>
              <a:rPr lang="en-US" sz="3200" u="sng" dirty="0"/>
              <a:t>exposure</a:t>
            </a:r>
            <a:r>
              <a:rPr lang="en-US" sz="3200" dirty="0"/>
              <a:t> to PAP therapy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73C929-3E2F-4945-A385-0BCA236423B1}"/>
              </a:ext>
            </a:extLst>
          </p:cNvPr>
          <p:cNvSpPr txBox="1"/>
          <p:nvPr/>
        </p:nvSpPr>
        <p:spPr>
          <a:xfrm>
            <a:off x="-12677" y="5813898"/>
            <a:ext cx="5217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Krakow, B., Ulibarri, V.,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Melendrez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, D.,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Kikta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, S., Togami, L., Haynes, P. (2008). A daytime, abbreviated cardio-respiratory sleep study to acclimate insomnia patients with sleep disordered breathing to positive airway pressure (PAP-NAP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). J Clin Sleep Med, 4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,212-22.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CB4FF8-3A55-442C-A919-D5E8DDE28DAE}"/>
              </a:ext>
            </a:extLst>
          </p:cNvPr>
          <p:cNvSpPr/>
          <p:nvPr/>
        </p:nvSpPr>
        <p:spPr>
          <a:xfrm>
            <a:off x="5132974" y="5816684"/>
            <a:ext cx="4882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Haniffa M, </a:t>
            </a:r>
            <a:r>
              <a:rPr lang="en-US" sz="1400" dirty="0" err="1"/>
              <a:t>Lasserson</a:t>
            </a:r>
            <a:r>
              <a:rPr lang="en-US" sz="1400" dirty="0"/>
              <a:t> TJ, Smith I (2004). Interventions to improve compliance with continuous positive airway pressure for obstructive sleep </a:t>
            </a:r>
            <a:r>
              <a:rPr lang="en-US" sz="1400" dirty="0" err="1"/>
              <a:t>apnoea</a:t>
            </a:r>
            <a:r>
              <a:rPr lang="en-US" sz="1400" dirty="0"/>
              <a:t> (Review). The Cochrane Database of Systematic Reviews, Issue 4 Art No: CD003531-pub2.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88CD83-BED4-4E86-BE41-DC1C367BE2E4}"/>
              </a:ext>
            </a:extLst>
          </p:cNvPr>
          <p:cNvSpPr/>
          <p:nvPr/>
        </p:nvSpPr>
        <p:spPr>
          <a:xfrm>
            <a:off x="9894300" y="5804562"/>
            <a:ext cx="22046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Lewis KE et al. (2004). Early predictors of CPAP use for the treatment of sleep apnea. Sleep, 27, 134-138.</a:t>
            </a:r>
          </a:p>
        </p:txBody>
      </p:sp>
    </p:spTree>
    <p:extLst>
      <p:ext uri="{BB962C8B-B14F-4D97-AF65-F5344CB8AC3E}">
        <p14:creationId xmlns:p14="http://schemas.microsoft.com/office/powerpoint/2010/main" val="1210132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4FE232EE-B512-46E5-A5BD-10F13D777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BAFD176-D4C4-45B9-8D6E-C25F94C5C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5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171" name="Title 2">
            <a:extLst>
              <a:ext uri="{FF2B5EF4-FFF2-40B4-BE49-F238E27FC236}">
                <a16:creationId xmlns:a16="http://schemas.microsoft.com/office/drawing/2014/main" id="{48B2AB44-E915-491D-A2CB-13A9BBFBD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434101"/>
            <a:ext cx="7199468" cy="1232750"/>
          </a:xfrm>
        </p:spPr>
        <p:txBody>
          <a:bodyPr anchor="b">
            <a:normAutofit fontScale="90000"/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EXPANDED SERVICES FOR THE CSE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E85B2D6B-877E-4599-A643-756FB8601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" y="1676579"/>
            <a:ext cx="7534656" cy="602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Freeform 6">
            <a:extLst>
              <a:ext uri="{FF2B5EF4-FFF2-40B4-BE49-F238E27FC236}">
                <a16:creationId xmlns:a16="http://schemas.microsoft.com/office/drawing/2014/main" id="{9514E575-433A-4266-8C2D-C2BD62D81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938535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55E14BB4-4FDD-4185-BBB2-8171FCEAA2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84011" y="1165547"/>
            <a:ext cx="407988" cy="365125"/>
          </a:xfrm>
        </p:spPr>
        <p:txBody>
          <a:bodyPr>
            <a:normAutofit/>
          </a:bodyPr>
          <a:lstStyle>
            <a:lvl1pPr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764E447-6631-4DA8-B989-5D9F293E9B1E}" type="slidenum"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8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194" name="Content Placeholder 1">
            <a:extLst>
              <a:ext uri="{FF2B5EF4-FFF2-40B4-BE49-F238E27FC236}">
                <a16:creationId xmlns:a16="http://schemas.microsoft.com/office/drawing/2014/main" id="{7B3BBB99-C933-4A01-A4CC-7E5531FA3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143" y="2514600"/>
            <a:ext cx="11919856" cy="4343399"/>
          </a:xfrm>
        </p:spPr>
        <p:txBody>
          <a:bodyPr>
            <a:normAutofit lnSpcReduction="10000"/>
          </a:bodyPr>
          <a:lstStyle/>
          <a:p>
            <a:pPr>
              <a:lnSpc>
                <a:spcPct val="102000"/>
              </a:lnSpc>
            </a:pPr>
            <a:r>
              <a:rPr lang="en-US" alt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 </a:t>
            </a:r>
            <a:r>
              <a:rPr lang="en-US" altLang="en-US" sz="3500" b="1" dirty="0">
                <a:solidFill>
                  <a:schemeClr val="tx1"/>
                </a:solidFill>
              </a:rPr>
              <a:t>IN-NEED PATIENT POPULATIONS</a:t>
            </a:r>
          </a:p>
          <a:p>
            <a:pPr>
              <a:lnSpc>
                <a:spcPct val="102000"/>
              </a:lnSpc>
            </a:pPr>
            <a:r>
              <a:rPr lang="en-US" altLang="en-US" sz="3500" b="1" dirty="0">
                <a:solidFill>
                  <a:srgbClr val="FF0000"/>
                </a:solidFill>
              </a:rPr>
              <a:t>“INTERVENTIONAL” </a:t>
            </a:r>
            <a:r>
              <a:rPr lang="en-US" altLang="en-US" sz="3500" dirty="0">
                <a:solidFill>
                  <a:srgbClr val="FF0000"/>
                </a:solidFill>
              </a:rPr>
              <a:t>APPROACH &amp; CODING</a:t>
            </a:r>
          </a:p>
          <a:p>
            <a:pPr lvl="1">
              <a:lnSpc>
                <a:spcPct val="102000"/>
              </a:lnSpc>
            </a:pPr>
            <a:r>
              <a:rPr lang="en-US" altLang="en-US" sz="3300" dirty="0"/>
              <a:t>PAP DESENSITIZATION </a:t>
            </a:r>
          </a:p>
          <a:p>
            <a:pPr lvl="1">
              <a:lnSpc>
                <a:spcPct val="102000"/>
              </a:lnSpc>
            </a:pPr>
            <a:r>
              <a:rPr lang="en-US" altLang="en-US" sz="3300" dirty="0"/>
              <a:t>REMOTE MONITORING </a:t>
            </a:r>
          </a:p>
          <a:p>
            <a:pPr>
              <a:lnSpc>
                <a:spcPct val="102000"/>
              </a:lnSpc>
            </a:pPr>
            <a:r>
              <a:rPr lang="en-US" altLang="en-US" sz="3500" dirty="0"/>
              <a:t>DEVELOPING A </a:t>
            </a:r>
            <a:r>
              <a:rPr lang="en-US" altLang="en-US" sz="3500" b="1" dirty="0"/>
              <a:t>LONGITUDINAL MODEL</a:t>
            </a:r>
          </a:p>
          <a:p>
            <a:pPr>
              <a:lnSpc>
                <a:spcPct val="102000"/>
              </a:lnSpc>
            </a:pPr>
            <a:r>
              <a:rPr lang="en-US" altLang="en-US" sz="3500" dirty="0"/>
              <a:t>IMPROVING </a:t>
            </a:r>
            <a:r>
              <a:rPr lang="en-US" altLang="en-US" sz="3500" b="1" dirty="0"/>
              <a:t>PATIENT</a:t>
            </a:r>
            <a:r>
              <a:rPr lang="en-US" altLang="en-US" sz="3500" dirty="0"/>
              <a:t> </a:t>
            </a:r>
            <a:r>
              <a:rPr lang="en-US" altLang="en-US" sz="3500" b="1" dirty="0"/>
              <a:t>OUTCOMES</a:t>
            </a:r>
          </a:p>
          <a:p>
            <a:pPr>
              <a:lnSpc>
                <a:spcPct val="102000"/>
              </a:lnSpc>
            </a:pPr>
            <a:r>
              <a:rPr lang="en-US" altLang="en-US" sz="3500" dirty="0"/>
              <a:t>BENEFITS TO </a:t>
            </a:r>
            <a:r>
              <a:rPr lang="en-US" altLang="en-US" sz="3500" b="1" dirty="0"/>
              <a:t>THE BOTTOM LINE</a:t>
            </a:r>
          </a:p>
          <a:p>
            <a:pPr lvl="1">
              <a:lnSpc>
                <a:spcPct val="102000"/>
              </a:lnSpc>
            </a:pPr>
            <a:endParaRPr lang="en-US" altLang="en-US" sz="1300" dirty="0"/>
          </a:p>
          <a:p>
            <a:pPr>
              <a:lnSpc>
                <a:spcPct val="102000"/>
              </a:lnSpc>
            </a:pPr>
            <a:endParaRPr lang="en-US" altLang="en-US" sz="1300" dirty="0"/>
          </a:p>
          <a:p>
            <a:pPr>
              <a:lnSpc>
                <a:spcPct val="102000"/>
              </a:lnSpc>
            </a:pPr>
            <a:endParaRPr lang="en-US" altLang="en-US" sz="1300" dirty="0"/>
          </a:p>
          <a:p>
            <a:pPr>
              <a:lnSpc>
                <a:spcPct val="102000"/>
              </a:lnSpc>
            </a:pPr>
            <a:endParaRPr lang="en-US" altLang="en-US" sz="1300" dirty="0"/>
          </a:p>
        </p:txBody>
      </p:sp>
      <p:pic>
        <p:nvPicPr>
          <p:cNvPr id="134" name="Graphic 133" descr="Business Growth">
            <a:extLst>
              <a:ext uri="{FF2B5EF4-FFF2-40B4-BE49-F238E27FC236}">
                <a16:creationId xmlns:a16="http://schemas.microsoft.com/office/drawing/2014/main" id="{FD1D5BAB-7F8D-4A33-AEF0-0C3FD8651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51100" y="3269843"/>
            <a:ext cx="2832911" cy="283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9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718B0F80-1C8E-49FA-9B66-C9285753E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411" name="Title 2">
            <a:extLst>
              <a:ext uri="{FF2B5EF4-FFF2-40B4-BE49-F238E27FC236}">
                <a16:creationId xmlns:a16="http://schemas.microsoft.com/office/drawing/2014/main" id="{1EAD4175-C447-4F07-A00B-A9700B3E4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6"/>
            <a:ext cx="3933390" cy="49372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“TRANSFORMING” THE SLEEP LAB</a:t>
            </a:r>
          </a:p>
        </p:txBody>
      </p:sp>
      <p:sp>
        <p:nvSpPr>
          <p:cNvPr id="75" name="Freeform 6">
            <a:extLst>
              <a:ext uri="{FF2B5EF4-FFF2-40B4-BE49-F238E27FC236}">
                <a16:creationId xmlns:a16="http://schemas.microsoft.com/office/drawing/2014/main" id="{CEF2B853-4083-4B70-AC2A-F79D80809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643466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569D7FF8-D541-4A29-A1FA-57E7D3BAAB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558589" y="5821283"/>
            <a:ext cx="6309758" cy="62764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1600" b="0" dirty="0">
                <a:solidFill>
                  <a:schemeClr val="tx1"/>
                </a:solidFill>
              </a:rPr>
              <a:t>SOURCE: http://www.sleepreviewmag.com/2011/10/paving-the-way-to-optimal-titrations/?ref=cl-title#sthash.4d1T2ZlM.dpuf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altLang="en-US" sz="7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altLang="en-US" sz="700" b="0" dirty="0"/>
          </a:p>
        </p:txBody>
      </p:sp>
      <p:sp>
        <p:nvSpPr>
          <p:cNvPr id="19458" name="Content Placeholder 1">
            <a:extLst>
              <a:ext uri="{FF2B5EF4-FFF2-40B4-BE49-F238E27FC236}">
                <a16:creationId xmlns:a16="http://schemas.microsoft.com/office/drawing/2014/main" id="{BD515129-0FB4-4A6C-9F97-29BD6EDBC5B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647414" y="-444426"/>
            <a:ext cx="7220933" cy="626570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altLang="en-US" sz="2200" dirty="0">
                <a:latin typeface="Arial" pitchFamily="34" charset="0"/>
                <a:cs typeface="Arial" pitchFamily="34" charset="0"/>
              </a:rPr>
              <a:t>CHANGE IN PERSPECTIVE: FROM “SLEEP TEST” TO “TREATMENT PROCEDURE”</a:t>
            </a:r>
          </a:p>
          <a:p>
            <a:pPr marL="457200" lvl="1" indent="0">
              <a:buNone/>
              <a:defRPr/>
            </a:pPr>
            <a:r>
              <a:rPr lang="en-US" alt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en-US" altLang="en-US" sz="2200" dirty="0">
                <a:latin typeface="Arial" pitchFamily="34" charset="0"/>
                <a:cs typeface="Arial" pitchFamily="34" charset="0"/>
              </a:rPr>
              <a:t>SLEEP LABS ARE MOVING BEYOND DIAGNOSTIC AND TOWARD INTERVENTIONAL PROGRAMS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434EAAF-BF44-4CCC-84D4-105F3370A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81BC32-FF58-4898-A6B5-7B3D059B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614406-135F-4875-9C87-53822CB1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5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1EDB29-FEE8-4067-85FD-A207543EC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434101"/>
            <a:ext cx="7169753" cy="1232750"/>
          </a:xfrm>
        </p:spPr>
        <p:txBody>
          <a:bodyPr anchor="b">
            <a:normAutofit/>
          </a:bodyPr>
          <a:lstStyle/>
          <a:p>
            <a:r>
              <a:rPr lang="en-US" sz="3100">
                <a:solidFill>
                  <a:schemeClr val="bg1"/>
                </a:solidFill>
              </a:rPr>
              <a:t>EARLY ATTEMPTS TO TRANSFORM THE CARE MODEL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6C21149-7D17-44C2-AFB6-4D931DC55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676579"/>
            <a:ext cx="8129873" cy="602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6">
            <a:extLst>
              <a:ext uri="{FF2B5EF4-FFF2-40B4-BE49-F238E27FC236}">
                <a16:creationId xmlns:a16="http://schemas.microsoft.com/office/drawing/2014/main" id="{C2E5FCF0-567A-448C-A6E3-920BFC702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938535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298EAC2-4C49-46E8-8A91-D9A066CBBE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0819223"/>
              </p:ext>
            </p:extLst>
          </p:nvPr>
        </p:nvGraphicFramePr>
        <p:xfrm>
          <a:off x="0" y="2286000"/>
          <a:ext cx="12192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483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0033CC"/>
      </a:dk2>
      <a:lt2>
        <a:srgbClr val="FFFFFF"/>
      </a:lt2>
      <a:accent1>
        <a:srgbClr val="57C5FF"/>
      </a:accent1>
      <a:accent2>
        <a:srgbClr val="CAB3FF"/>
      </a:accent2>
      <a:accent3>
        <a:srgbClr val="AAADE2"/>
      </a:accent3>
      <a:accent4>
        <a:srgbClr val="DADADA"/>
      </a:accent4>
      <a:accent5>
        <a:srgbClr val="B4DFFF"/>
      </a:accent5>
      <a:accent6>
        <a:srgbClr val="B7A2E7"/>
      </a:accent6>
      <a:hlink>
        <a:srgbClr val="94AFFF"/>
      </a:hlink>
      <a:folHlink>
        <a:srgbClr val="FACBDD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0033CC"/>
        </a:dk2>
        <a:lt2>
          <a:srgbClr val="FFFFFF"/>
        </a:lt2>
        <a:accent1>
          <a:srgbClr val="5C85FF"/>
        </a:accent1>
        <a:accent2>
          <a:srgbClr val="99B3FF"/>
        </a:accent2>
        <a:accent3>
          <a:srgbClr val="AAADE2"/>
        </a:accent3>
        <a:accent4>
          <a:srgbClr val="DADADA"/>
        </a:accent4>
        <a:accent5>
          <a:srgbClr val="B5C2FF"/>
        </a:accent5>
        <a:accent6>
          <a:srgbClr val="8AA2E7"/>
        </a:accent6>
        <a:hlink>
          <a:srgbClr val="7A9CFF"/>
        </a:hlink>
        <a:folHlink>
          <a:srgbClr val="DE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0033CC"/>
        </a:dk2>
        <a:lt2>
          <a:srgbClr val="FFFFFF"/>
        </a:lt2>
        <a:accent1>
          <a:srgbClr val="57C5FF"/>
        </a:accent1>
        <a:accent2>
          <a:srgbClr val="CAB3FF"/>
        </a:accent2>
        <a:accent3>
          <a:srgbClr val="AAADE2"/>
        </a:accent3>
        <a:accent4>
          <a:srgbClr val="DADADA"/>
        </a:accent4>
        <a:accent5>
          <a:srgbClr val="B4DFFF"/>
        </a:accent5>
        <a:accent6>
          <a:srgbClr val="B7A2E7"/>
        </a:accent6>
        <a:hlink>
          <a:srgbClr val="94AFFF"/>
        </a:hlink>
        <a:folHlink>
          <a:srgbClr val="FACB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0033CC"/>
        </a:dk2>
        <a:lt2>
          <a:srgbClr val="FFFFFF"/>
        </a:lt2>
        <a:accent1>
          <a:srgbClr val="FBE356"/>
        </a:accent1>
        <a:accent2>
          <a:srgbClr val="BFCFFF"/>
        </a:accent2>
        <a:accent3>
          <a:srgbClr val="AAADE2"/>
        </a:accent3>
        <a:accent4>
          <a:srgbClr val="DADADA"/>
        </a:accent4>
        <a:accent5>
          <a:srgbClr val="FDEFB4"/>
        </a:accent5>
        <a:accent6>
          <a:srgbClr val="ADBBE7"/>
        </a:accent6>
        <a:hlink>
          <a:srgbClr val="F9C79E"/>
        </a:hlink>
        <a:folHlink>
          <a:srgbClr val="B7EB4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0033CC"/>
        </a:dk2>
        <a:lt2>
          <a:srgbClr val="FFFFFF"/>
        </a:lt2>
        <a:accent1>
          <a:srgbClr val="A3BAFF"/>
        </a:accent1>
        <a:accent2>
          <a:srgbClr val="FFBFD6"/>
        </a:accent2>
        <a:accent3>
          <a:srgbClr val="AAADE2"/>
        </a:accent3>
        <a:accent4>
          <a:srgbClr val="DADADA"/>
        </a:accent4>
        <a:accent5>
          <a:srgbClr val="CED9FF"/>
        </a:accent5>
        <a:accent6>
          <a:srgbClr val="E7ADC2"/>
        </a:accent6>
        <a:hlink>
          <a:srgbClr val="AEE075"/>
        </a:hlink>
        <a:folHlink>
          <a:srgbClr val="FFCF7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C85FF"/>
        </a:accent1>
        <a:accent2>
          <a:srgbClr val="99B3FF"/>
        </a:accent2>
        <a:accent3>
          <a:srgbClr val="FFFFFF"/>
        </a:accent3>
        <a:accent4>
          <a:srgbClr val="000000"/>
        </a:accent4>
        <a:accent5>
          <a:srgbClr val="B5C2FF"/>
        </a:accent5>
        <a:accent6>
          <a:srgbClr val="8AA2E7"/>
        </a:accent6>
        <a:hlink>
          <a:srgbClr val="7A9CFF"/>
        </a:hlink>
        <a:folHlink>
          <a:srgbClr val="DEE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7C5FF"/>
        </a:accent1>
        <a:accent2>
          <a:srgbClr val="CAB3FF"/>
        </a:accent2>
        <a:accent3>
          <a:srgbClr val="FFFFFF"/>
        </a:accent3>
        <a:accent4>
          <a:srgbClr val="000000"/>
        </a:accent4>
        <a:accent5>
          <a:srgbClr val="B4DFFF"/>
        </a:accent5>
        <a:accent6>
          <a:srgbClr val="B7A2E7"/>
        </a:accent6>
        <a:hlink>
          <a:srgbClr val="94AFFF"/>
        </a:hlink>
        <a:folHlink>
          <a:srgbClr val="FACB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BE356"/>
        </a:accent1>
        <a:accent2>
          <a:srgbClr val="BFCFFF"/>
        </a:accent2>
        <a:accent3>
          <a:srgbClr val="FFFFFF"/>
        </a:accent3>
        <a:accent4>
          <a:srgbClr val="000000"/>
        </a:accent4>
        <a:accent5>
          <a:srgbClr val="FDEFB4"/>
        </a:accent5>
        <a:accent6>
          <a:srgbClr val="ADBBE7"/>
        </a:accent6>
        <a:hlink>
          <a:srgbClr val="F9C79E"/>
        </a:hlink>
        <a:folHlink>
          <a:srgbClr val="B7EB4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3BAFF"/>
        </a:accent1>
        <a:accent2>
          <a:srgbClr val="FFBFD6"/>
        </a:accent2>
        <a:accent3>
          <a:srgbClr val="FFFFFF"/>
        </a:accent3>
        <a:accent4>
          <a:srgbClr val="000000"/>
        </a:accent4>
        <a:accent5>
          <a:srgbClr val="CED9FF"/>
        </a:accent5>
        <a:accent6>
          <a:srgbClr val="E7ADC2"/>
        </a:accent6>
        <a:hlink>
          <a:srgbClr val="AEE075"/>
        </a:hlink>
        <a:folHlink>
          <a:srgbClr val="FFCF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2082</Words>
  <Application>Microsoft Office PowerPoint</Application>
  <PresentationFormat>Widescreen</PresentationFormat>
  <Paragraphs>367</Paragraphs>
  <Slides>36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Anaheim</vt:lpstr>
      <vt:lpstr>Arial</vt:lpstr>
      <vt:lpstr>Calibri</vt:lpstr>
      <vt:lpstr>Calibri Light</vt:lpstr>
      <vt:lpstr>Century Schoolbook</vt:lpstr>
      <vt:lpstr>Corbel</vt:lpstr>
      <vt:lpstr>Helvetica</vt:lpstr>
      <vt:lpstr>Saira SemiCondensed Medium</vt:lpstr>
      <vt:lpstr>Times New Roman</vt:lpstr>
      <vt:lpstr>Headlines</vt:lpstr>
      <vt:lpstr>Custom Design</vt:lpstr>
      <vt:lpstr>1_Default Design</vt:lpstr>
      <vt:lpstr>Office Theme</vt:lpstr>
      <vt:lpstr>EXPANDING SLEEP LAB PAP SERVICES  FOR THE CLINICAL SLEEP EDUCATOR  A CIRCADIANCE SleepWeaver CSE CPAP COMPLIANCE INITIATIVE  </vt:lpstr>
      <vt:lpstr>PAP THERAPY: THE PROBLEM IS ADHERENCE</vt:lpstr>
      <vt:lpstr>EXPANDED SERVICES FOR THE CSE</vt:lpstr>
      <vt:lpstr>       “IN-NEED” PATIENT POPULATIONS</vt:lpstr>
      <vt:lpstr>GAPS IN THE CLINICAL PATHWAY</vt:lpstr>
      <vt:lpstr>BEHAVIORAL SLEEP MEDICINE</vt:lpstr>
      <vt:lpstr>EXPANDED SERVICES FOR THE CSE</vt:lpstr>
      <vt:lpstr>“TRANSFORMING” THE SLEEP LAB</vt:lpstr>
      <vt:lpstr>EARLY ATTEMPTS TO TRANSFORM THE CARE MODEL</vt:lpstr>
      <vt:lpstr>TWO PATIENT VISIT TYPES</vt:lpstr>
      <vt:lpstr>NON-E/M VISITS</vt:lpstr>
      <vt:lpstr>EXPANDED SERVICES FOR THE CSE</vt:lpstr>
      <vt:lpstr>95807-52 PAP-NAP</vt:lpstr>
      <vt:lpstr>PAP-NAP PROCEDURE</vt:lpstr>
      <vt:lpstr>95807-52 PAP-NAP: A WORD OF CAUTION! </vt:lpstr>
      <vt:lpstr>95807-52 PAP-NAP REQUIRES INSURANCE PREAUTHORIZATION</vt:lpstr>
      <vt:lpstr>94660: APPROVED IN 2015 MEDICARE CPT REVIEW</vt:lpstr>
      <vt:lpstr>94660 CPAP INITIATION AND MANAGEMENT</vt:lpstr>
      <vt:lpstr>94660, A BETTER ALTERNATIVE TO 95807-52?</vt:lpstr>
      <vt:lpstr>94660 MASK ACCOMMODATION</vt:lpstr>
      <vt:lpstr>94660 MASK ACCOMMODATION STEPS</vt:lpstr>
      <vt:lpstr>94660 AND THE “INTERVENTIONAL” SLEEP LAB MODEL</vt:lpstr>
      <vt:lpstr>ADVANTAGES OVER MASK FITTING DURING PSG: </vt:lpstr>
      <vt:lpstr>EXAMPLES OF USING 94660 IN THIS MODEL</vt:lpstr>
      <vt:lpstr>EXPANDED SERVICES FOR THE CSE</vt:lpstr>
      <vt:lpstr>REMOTE PHYSIOLOGICAL MONITORING (RPM)</vt:lpstr>
      <vt:lpstr>HOW DO WE BILL FOR THIS?</vt:lpstr>
      <vt:lpstr>HOW DO WE BILL FOR THIS?</vt:lpstr>
      <vt:lpstr>EXPANDED SERVICES FOR THE CSE</vt:lpstr>
      <vt:lpstr>JUSTIFICATION FOR CSE / CCSH DAY POSITION</vt:lpstr>
      <vt:lpstr>EXPANDED SERVICES FOR THE CSE</vt:lpstr>
      <vt:lpstr>BEST PRACTICES—“INTERVENTIONAL” APPROACH</vt:lpstr>
      <vt:lpstr>EXPANDED SERVICES FOR THE CSE</vt:lpstr>
      <vt:lpstr>LAB BENEFITS OF A TRANSFORMED CARE MODEL</vt:lpstr>
      <vt:lpstr>MOST IMPORTANTLY, EXPANDING SERVICES BENEFITS PATIENTS!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EXPANDING SLEEP LAB PAP SERVICES  FOR THE CLINICAL SLEEP EDUCATOR  A CIRCADIANCE SleepWeaver CSE CPAP COMPLIANCE INITIATIVE  </dc:title>
  <dc:creator>Matthew Anastasi</dc:creator>
  <cp:lastModifiedBy>Matthew Anastasi</cp:lastModifiedBy>
  <cp:revision>1</cp:revision>
  <dcterms:created xsi:type="dcterms:W3CDTF">2020-10-20T18:33:37Z</dcterms:created>
  <dcterms:modified xsi:type="dcterms:W3CDTF">2020-10-20T18:47:49Z</dcterms:modified>
</cp:coreProperties>
</file>